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58" r:id="rId3"/>
    <p:sldId id="262" r:id="rId4"/>
    <p:sldId id="266" r:id="rId5"/>
    <p:sldId id="271" r:id="rId6"/>
    <p:sldId id="270" r:id="rId7"/>
    <p:sldId id="268" r:id="rId8"/>
    <p:sldId id="269" r:id="rId9"/>
    <p:sldId id="267" r:id="rId10"/>
    <p:sldId id="265" r:id="rId11"/>
    <p:sldId id="263" r:id="rId12"/>
    <p:sldId id="259" r:id="rId13"/>
    <p:sldId id="264" r:id="rId14"/>
  </p:sldIdLst>
  <p:sldSz cx="12192000" cy="6858000"/>
  <p:notesSz cx="6858000" cy="9144000"/>
  <p:embeddedFontLst>
    <p:embeddedFont>
      <p:font typeface="Acumin Pro" panose="020B0504020202020204" pitchFamily="34" charset="77"/>
      <p:regular r:id="rId15"/>
      <p:bold r:id="rId16"/>
      <p:italic r:id="rId17"/>
      <p:boldItalic r:id="rId18"/>
    </p:embeddedFont>
    <p:embeddedFont>
      <p:font typeface="Acumin Pro ExtraCondensed" panose="020B0508020202020204" pitchFamily="34" charset="77"/>
      <p:regular r:id="rId19"/>
      <p:bold r:id="rId20"/>
      <p:italic r:id="rId21"/>
      <p:boldItalic r:id="rId22"/>
    </p:embeddedFont>
    <p:embeddedFont>
      <p:font typeface="Acumin Pro ExtraCondensed Smbd" panose="020B0708020202020204" pitchFamily="34" charset="77"/>
      <p:regular r:id="rId23"/>
      <p:bold r:id="rId24"/>
      <p:italic r:id="rId25"/>
      <p:boldItalic r:id="rId26"/>
    </p:embeddedFont>
    <p:embeddedFont>
      <p:font typeface="Acumin Pro Medium" panose="020B0604020202020204" pitchFamily="34" charset="77"/>
      <p:regular r:id="rId27"/>
      <p:italic r:id="rId28"/>
    </p:embeddedFont>
    <p:embeddedFont>
      <p:font typeface="Acumin Pro Semibold" panose="020B0704020202020204" pitchFamily="34" charset="77"/>
      <p:regular r:id="rId29"/>
      <p:bold r:id="rId30"/>
      <p:italic r:id="rId31"/>
      <p:boldItalic r:id="rId32"/>
    </p:embeddedFont>
    <p:embeddedFont>
      <p:font typeface="Acumin Pro SemiCondensed" panose="020B0506020202020204" pitchFamily="34" charset="77"/>
      <p:regular r:id="rId33"/>
      <p:bold r:id="rId34"/>
      <p:italic r:id="rId35"/>
      <p:boldItalic r:id="rId36"/>
    </p:embeddedFont>
    <p:embeddedFont>
      <p:font typeface="United Sans Cd Md" pitchFamily="2" charset="77"/>
      <p:regular r:id="rId37"/>
    </p:embeddedFont>
    <p:embeddedFont>
      <p:font typeface="United Sans Reg Medium" pitchFamily="2" charset="77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ECCC9-28E7-6041-BC21-18572BA861B6}" v="582" dt="2021-08-18T18:56:4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2"/>
    <p:restoredTop sz="94674"/>
  </p:normalViewPr>
  <p:slideViewPr>
    <p:cSldViewPr snapToGrid="0" snapToObjects="1">
      <p:cViewPr varScale="1">
        <p:scale>
          <a:sx n="95" d="100"/>
          <a:sy n="95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Nicole Rodenbeck" userId="848e87d3-a477-4fb5-b5e1-74c7b3fc26f5" providerId="ADAL" clId="{D09ECCC9-28E7-6041-BC21-18572BA861B6}"/>
    <pc:docChg chg="custSel addSld delSld modSld sldOrd">
      <pc:chgData name="Sarah Nicole Rodenbeck" userId="848e87d3-a477-4fb5-b5e1-74c7b3fc26f5" providerId="ADAL" clId="{D09ECCC9-28E7-6041-BC21-18572BA861B6}" dt="2021-08-18T18:56:41.849" v="3315" actId="20578"/>
      <pc:docMkLst>
        <pc:docMk/>
      </pc:docMkLst>
      <pc:sldChg chg="modSp mod ord">
        <pc:chgData name="Sarah Nicole Rodenbeck" userId="848e87d3-a477-4fb5-b5e1-74c7b3fc26f5" providerId="ADAL" clId="{D09ECCC9-28E7-6041-BC21-18572BA861B6}" dt="2021-08-18T14:20:18.285" v="267" actId="20577"/>
        <pc:sldMkLst>
          <pc:docMk/>
          <pc:sldMk cId="314975692" sldId="259"/>
        </pc:sldMkLst>
        <pc:spChg chg="mod">
          <ac:chgData name="Sarah Nicole Rodenbeck" userId="848e87d3-a477-4fb5-b5e1-74c7b3fc26f5" providerId="ADAL" clId="{D09ECCC9-28E7-6041-BC21-18572BA861B6}" dt="2021-08-18T14:20:18.285" v="267" actId="20577"/>
          <ac:spMkLst>
            <pc:docMk/>
            <pc:sldMk cId="314975692" sldId="259"/>
            <ac:spMk id="4" creationId="{DC145CD9-0814-B14D-AC00-49E2D2CE7D96}"/>
          </ac:spMkLst>
        </pc:spChg>
      </pc:sldChg>
      <pc:sldChg chg="del">
        <pc:chgData name="Sarah Nicole Rodenbeck" userId="848e87d3-a477-4fb5-b5e1-74c7b3fc26f5" providerId="ADAL" clId="{D09ECCC9-28E7-6041-BC21-18572BA861B6}" dt="2021-08-17T14:38:39.197" v="260" actId="2696"/>
        <pc:sldMkLst>
          <pc:docMk/>
          <pc:sldMk cId="4000766671" sldId="261"/>
        </pc:sldMkLst>
      </pc:sldChg>
      <pc:sldChg chg="modSp mod">
        <pc:chgData name="Sarah Nicole Rodenbeck" userId="848e87d3-a477-4fb5-b5e1-74c7b3fc26f5" providerId="ADAL" clId="{D09ECCC9-28E7-6041-BC21-18572BA861B6}" dt="2021-08-18T14:27:34.470" v="754" actId="20577"/>
        <pc:sldMkLst>
          <pc:docMk/>
          <pc:sldMk cId="688098976" sldId="262"/>
        </pc:sldMkLst>
        <pc:spChg chg="mod">
          <ac:chgData name="Sarah Nicole Rodenbeck" userId="848e87d3-a477-4fb5-b5e1-74c7b3fc26f5" providerId="ADAL" clId="{D09ECCC9-28E7-6041-BC21-18572BA861B6}" dt="2021-08-18T14:27:34.470" v="754" actId="20577"/>
          <ac:spMkLst>
            <pc:docMk/>
            <pc:sldMk cId="688098976" sldId="262"/>
            <ac:spMk id="2" creationId="{03354486-2A6A-DD4E-9A8D-861B2E201A1F}"/>
          </ac:spMkLst>
        </pc:spChg>
      </pc:sldChg>
      <pc:sldChg chg="modSp mod">
        <pc:chgData name="Sarah Nicole Rodenbeck" userId="848e87d3-a477-4fb5-b5e1-74c7b3fc26f5" providerId="ADAL" clId="{D09ECCC9-28E7-6041-BC21-18572BA861B6}" dt="2021-08-18T18:56:41.849" v="3315" actId="20578"/>
        <pc:sldMkLst>
          <pc:docMk/>
          <pc:sldMk cId="495696313" sldId="263"/>
        </pc:sldMkLst>
        <pc:spChg chg="mod">
          <ac:chgData name="Sarah Nicole Rodenbeck" userId="848e87d3-a477-4fb5-b5e1-74c7b3fc26f5" providerId="ADAL" clId="{D09ECCC9-28E7-6041-BC21-18572BA861B6}" dt="2021-08-18T18:56:41.849" v="3315" actId="20578"/>
          <ac:spMkLst>
            <pc:docMk/>
            <pc:sldMk cId="495696313" sldId="263"/>
            <ac:spMk id="4" creationId="{DC145CD9-0814-B14D-AC00-49E2D2CE7D96}"/>
          </ac:spMkLst>
        </pc:spChg>
      </pc:sldChg>
      <pc:sldChg chg="modSp mod">
        <pc:chgData name="Sarah Nicole Rodenbeck" userId="848e87d3-a477-4fb5-b5e1-74c7b3fc26f5" providerId="ADAL" clId="{D09ECCC9-28E7-6041-BC21-18572BA861B6}" dt="2021-08-17T14:35:54.465" v="150" actId="255"/>
        <pc:sldMkLst>
          <pc:docMk/>
          <pc:sldMk cId="1042272482" sldId="264"/>
        </pc:sldMkLst>
        <pc:spChg chg="mod">
          <ac:chgData name="Sarah Nicole Rodenbeck" userId="848e87d3-a477-4fb5-b5e1-74c7b3fc26f5" providerId="ADAL" clId="{D09ECCC9-28E7-6041-BC21-18572BA861B6}" dt="2021-08-17T14:35:54.465" v="150" actId="255"/>
          <ac:spMkLst>
            <pc:docMk/>
            <pc:sldMk cId="1042272482" sldId="264"/>
            <ac:spMk id="4" creationId="{DC145CD9-0814-B14D-AC00-49E2D2CE7D96}"/>
          </ac:spMkLst>
        </pc:spChg>
      </pc:sldChg>
      <pc:sldChg chg="addSp delSp modSp add mod modClrScheme chgLayout">
        <pc:chgData name="Sarah Nicole Rodenbeck" userId="848e87d3-a477-4fb5-b5e1-74c7b3fc26f5" providerId="ADAL" clId="{D09ECCC9-28E7-6041-BC21-18572BA861B6}" dt="2021-08-18T14:30:26.111" v="814" actId="1076"/>
        <pc:sldMkLst>
          <pc:docMk/>
          <pc:sldMk cId="2431126729" sldId="265"/>
        </pc:sldMkLst>
        <pc:spChg chg="mod ord">
          <ac:chgData name="Sarah Nicole Rodenbeck" userId="848e87d3-a477-4fb5-b5e1-74c7b3fc26f5" providerId="ADAL" clId="{D09ECCC9-28E7-6041-BC21-18572BA861B6}" dt="2021-08-18T14:30:26.111" v="814" actId="1076"/>
          <ac:spMkLst>
            <pc:docMk/>
            <pc:sldMk cId="2431126729" sldId="265"/>
            <ac:spMk id="2" creationId="{03354486-2A6A-DD4E-9A8D-861B2E201A1F}"/>
          </ac:spMkLst>
        </pc:spChg>
        <pc:spChg chg="add del mod ord">
          <ac:chgData name="Sarah Nicole Rodenbeck" userId="848e87d3-a477-4fb5-b5e1-74c7b3fc26f5" providerId="ADAL" clId="{D09ECCC9-28E7-6041-BC21-18572BA861B6}" dt="2021-08-18T14:28:32.599" v="797" actId="478"/>
          <ac:spMkLst>
            <pc:docMk/>
            <pc:sldMk cId="2431126729" sldId="265"/>
            <ac:spMk id="3" creationId="{ED8770EC-9310-AB4D-BB77-2353C505DFE9}"/>
          </ac:spMkLst>
        </pc:spChg>
        <pc:spChg chg="mod ord">
          <ac:chgData name="Sarah Nicole Rodenbeck" userId="848e87d3-a477-4fb5-b5e1-74c7b3fc26f5" providerId="ADAL" clId="{D09ECCC9-28E7-6041-BC21-18572BA861B6}" dt="2021-08-18T14:28:26.761" v="795" actId="700"/>
          <ac:spMkLst>
            <pc:docMk/>
            <pc:sldMk cId="2431126729" sldId="265"/>
            <ac:spMk id="4" creationId="{0B04DDC6-A6C5-6D40-8160-BEDB0CF8C6DD}"/>
          </ac:spMkLst>
        </pc:spChg>
        <pc:spChg chg="mod ord">
          <ac:chgData name="Sarah Nicole Rodenbeck" userId="848e87d3-a477-4fb5-b5e1-74c7b3fc26f5" providerId="ADAL" clId="{D09ECCC9-28E7-6041-BC21-18572BA861B6}" dt="2021-08-18T14:28:26.761" v="795" actId="700"/>
          <ac:spMkLst>
            <pc:docMk/>
            <pc:sldMk cId="2431126729" sldId="265"/>
            <ac:spMk id="5" creationId="{B05C2BE5-BF22-EF46-A621-4EB44D385B5E}"/>
          </ac:spMkLst>
        </pc:spChg>
        <pc:spChg chg="add del mod ord">
          <ac:chgData name="Sarah Nicole Rodenbeck" userId="848e87d3-a477-4fb5-b5e1-74c7b3fc26f5" providerId="ADAL" clId="{D09ECCC9-28E7-6041-BC21-18572BA861B6}" dt="2021-08-18T14:28:48.461" v="799" actId="478"/>
          <ac:spMkLst>
            <pc:docMk/>
            <pc:sldMk cId="2431126729" sldId="265"/>
            <ac:spMk id="6" creationId="{9775CA85-F49A-DE4F-B372-AF89ED69EBF4}"/>
          </ac:spMkLst>
        </pc:spChg>
        <pc:spChg chg="add mod">
          <ac:chgData name="Sarah Nicole Rodenbeck" userId="848e87d3-a477-4fb5-b5e1-74c7b3fc26f5" providerId="ADAL" clId="{D09ECCC9-28E7-6041-BC21-18572BA861B6}" dt="2021-08-18T14:29:45.424" v="803" actId="2085"/>
          <ac:spMkLst>
            <pc:docMk/>
            <pc:sldMk cId="2431126729" sldId="265"/>
            <ac:spMk id="7" creationId="{472B5497-655E-6842-93A8-58BE41F1EB9C}"/>
          </ac:spMkLst>
        </pc:spChg>
      </pc:sldChg>
      <pc:sldChg chg="modSp add mod">
        <pc:chgData name="Sarah Nicole Rodenbeck" userId="848e87d3-a477-4fb5-b5e1-74c7b3fc26f5" providerId="ADAL" clId="{D09ECCC9-28E7-6041-BC21-18572BA861B6}" dt="2021-08-18T14:27:49.918" v="773" actId="20577"/>
        <pc:sldMkLst>
          <pc:docMk/>
          <pc:sldMk cId="3417010623" sldId="266"/>
        </pc:sldMkLst>
        <pc:spChg chg="mod">
          <ac:chgData name="Sarah Nicole Rodenbeck" userId="848e87d3-a477-4fb5-b5e1-74c7b3fc26f5" providerId="ADAL" clId="{D09ECCC9-28E7-6041-BC21-18572BA861B6}" dt="2021-08-18T14:27:49.918" v="773" actId="20577"/>
          <ac:spMkLst>
            <pc:docMk/>
            <pc:sldMk cId="3417010623" sldId="266"/>
            <ac:spMk id="2" creationId="{03354486-2A6A-DD4E-9A8D-861B2E201A1F}"/>
          </ac:spMkLst>
        </pc:spChg>
      </pc:sldChg>
      <pc:sldChg chg="modSp add mod">
        <pc:chgData name="Sarah Nicole Rodenbeck" userId="848e87d3-a477-4fb5-b5e1-74c7b3fc26f5" providerId="ADAL" clId="{D09ECCC9-28E7-6041-BC21-18572BA861B6}" dt="2021-08-18T14:28:10.458" v="794" actId="20577"/>
        <pc:sldMkLst>
          <pc:docMk/>
          <pc:sldMk cId="4055378956" sldId="267"/>
        </pc:sldMkLst>
        <pc:spChg chg="mod">
          <ac:chgData name="Sarah Nicole Rodenbeck" userId="848e87d3-a477-4fb5-b5e1-74c7b3fc26f5" providerId="ADAL" clId="{D09ECCC9-28E7-6041-BC21-18572BA861B6}" dt="2021-08-18T14:28:10.458" v="794" actId="20577"/>
          <ac:spMkLst>
            <pc:docMk/>
            <pc:sldMk cId="4055378956" sldId="267"/>
            <ac:spMk id="2" creationId="{03354486-2A6A-DD4E-9A8D-861B2E201A1F}"/>
          </ac:spMkLst>
        </pc:spChg>
      </pc:sldChg>
      <pc:sldChg chg="addSp delSp modSp new mod ord modClrScheme chgLayout">
        <pc:chgData name="Sarah Nicole Rodenbeck" userId="848e87d3-a477-4fb5-b5e1-74c7b3fc26f5" providerId="ADAL" clId="{D09ECCC9-28E7-6041-BC21-18572BA861B6}" dt="2021-08-18T18:55:47.525" v="3313" actId="20577"/>
        <pc:sldMkLst>
          <pc:docMk/>
          <pc:sldMk cId="629134996" sldId="268"/>
        </pc:sldMkLst>
        <pc:spChg chg="del 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2" creationId="{2D6B983B-C6DE-C54F-AC81-8206DE97C1C5}"/>
          </ac:spMkLst>
        </pc:spChg>
        <pc:spChg chg="del 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3" creationId="{F059B0D7-863A-4345-A5B7-211BD6F51398}"/>
          </ac:spMkLst>
        </pc:spChg>
        <pc:spChg chg="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4" creationId="{C4CC5C35-1F79-514F-A8FA-39CD684FF17E}"/>
          </ac:spMkLst>
        </pc:spChg>
        <pc:spChg chg="mod ord">
          <ac:chgData name="Sarah Nicole Rodenbeck" userId="848e87d3-a477-4fb5-b5e1-74c7b3fc26f5" providerId="ADAL" clId="{D09ECCC9-28E7-6041-BC21-18572BA861B6}" dt="2021-08-18T14:30:47.419" v="816" actId="700"/>
          <ac:spMkLst>
            <pc:docMk/>
            <pc:sldMk cId="629134996" sldId="268"/>
            <ac:spMk id="5" creationId="{B99A996E-810D-5A4B-B99F-EE6DF6EC35D6}"/>
          </ac:spMkLst>
        </pc:spChg>
        <pc:spChg chg="add mod ord">
          <ac:chgData name="Sarah Nicole Rodenbeck" userId="848e87d3-a477-4fb5-b5e1-74c7b3fc26f5" providerId="ADAL" clId="{D09ECCC9-28E7-6041-BC21-18572BA861B6}" dt="2021-08-18T18:55:47.525" v="3313" actId="20577"/>
          <ac:spMkLst>
            <pc:docMk/>
            <pc:sldMk cId="629134996" sldId="268"/>
            <ac:spMk id="6" creationId="{EB3D8CC3-AEE7-3B4D-A81B-7AA993B18E10}"/>
          </ac:spMkLst>
        </pc:spChg>
        <pc:spChg chg="add del mod ord">
          <ac:chgData name="Sarah Nicole Rodenbeck" userId="848e87d3-a477-4fb5-b5e1-74c7b3fc26f5" providerId="ADAL" clId="{D09ECCC9-28E7-6041-BC21-18572BA861B6}" dt="2021-08-18T14:31:22.554" v="895" actId="478"/>
          <ac:spMkLst>
            <pc:docMk/>
            <pc:sldMk cId="629134996" sldId="268"/>
            <ac:spMk id="7" creationId="{B950C4D8-45AE-1E48-A51F-91132687CF97}"/>
          </ac:spMkLst>
        </pc:spChg>
        <pc:spChg chg="add del mod ord">
          <ac:chgData name="Sarah Nicole Rodenbeck" userId="848e87d3-a477-4fb5-b5e1-74c7b3fc26f5" providerId="ADAL" clId="{D09ECCC9-28E7-6041-BC21-18572BA861B6}" dt="2021-08-18T14:33:13.826" v="950" actId="478"/>
          <ac:spMkLst>
            <pc:docMk/>
            <pc:sldMk cId="629134996" sldId="268"/>
            <ac:spMk id="8" creationId="{5663AC5D-71BF-4A44-BB45-80B7F5D2A287}"/>
          </ac:spMkLst>
        </pc:spChg>
        <pc:spChg chg="add del mod">
          <ac:chgData name="Sarah Nicole Rodenbeck" userId="848e87d3-a477-4fb5-b5e1-74c7b3fc26f5" providerId="ADAL" clId="{D09ECCC9-28E7-6041-BC21-18572BA861B6}" dt="2021-08-18T14:33:16.092" v="951" actId="478"/>
          <ac:spMkLst>
            <pc:docMk/>
            <pc:sldMk cId="629134996" sldId="268"/>
            <ac:spMk id="10" creationId="{56F0DDCB-2C28-0849-885C-346A4D653EE3}"/>
          </ac:spMkLst>
        </pc:spChg>
        <pc:spChg chg="add mod">
          <ac:chgData name="Sarah Nicole Rodenbeck" userId="848e87d3-a477-4fb5-b5e1-74c7b3fc26f5" providerId="ADAL" clId="{D09ECCC9-28E7-6041-BC21-18572BA861B6}" dt="2021-08-18T18:55:19.716" v="3300" actId="1076"/>
          <ac:spMkLst>
            <pc:docMk/>
            <pc:sldMk cId="629134996" sldId="268"/>
            <ac:spMk id="11" creationId="{DA24A541-A57E-E540-AC2F-6ADC5E74D05B}"/>
          </ac:spMkLst>
        </pc:spChg>
        <pc:graphicFrameChg chg="add del mod modGraphic">
          <ac:chgData name="Sarah Nicole Rodenbeck" userId="848e87d3-a477-4fb5-b5e1-74c7b3fc26f5" providerId="ADAL" clId="{D09ECCC9-28E7-6041-BC21-18572BA861B6}" dt="2021-08-18T18:49:06.992" v="2796" actId="478"/>
          <ac:graphicFrameMkLst>
            <pc:docMk/>
            <pc:sldMk cId="629134996" sldId="268"/>
            <ac:graphicFrameMk id="12" creationId="{7B61B0DA-C009-4948-8A03-61AD0BF8FB73}"/>
          </ac:graphicFrameMkLst>
        </pc:graphicFrameChg>
        <pc:graphicFrameChg chg="add del mod modGraphic">
          <ac:chgData name="Sarah Nicole Rodenbeck" userId="848e87d3-a477-4fb5-b5e1-74c7b3fc26f5" providerId="ADAL" clId="{D09ECCC9-28E7-6041-BC21-18572BA861B6}" dt="2021-08-18T18:50:32.171" v="2856" actId="478"/>
          <ac:graphicFrameMkLst>
            <pc:docMk/>
            <pc:sldMk cId="629134996" sldId="268"/>
            <ac:graphicFrameMk id="13" creationId="{ABDB0F81-C5FD-E54B-A126-3502304A0C2F}"/>
          </ac:graphicFrameMkLst>
        </pc:graphicFrameChg>
        <pc:graphicFrameChg chg="add mod modGraphic">
          <ac:chgData name="Sarah Nicole Rodenbeck" userId="848e87d3-a477-4fb5-b5e1-74c7b3fc26f5" providerId="ADAL" clId="{D09ECCC9-28E7-6041-BC21-18572BA861B6}" dt="2021-08-18T18:55:33.395" v="3303" actId="1076"/>
          <ac:graphicFrameMkLst>
            <pc:docMk/>
            <pc:sldMk cId="629134996" sldId="268"/>
            <ac:graphicFrameMk id="14" creationId="{EBC504ED-90E0-7E4F-A01B-806B3DEADAFC}"/>
          </ac:graphicFrameMkLst>
        </pc:graphicFrameChg>
        <pc:picChg chg="add del mod">
          <ac:chgData name="Sarah Nicole Rodenbeck" userId="848e87d3-a477-4fb5-b5e1-74c7b3fc26f5" providerId="ADAL" clId="{D09ECCC9-28E7-6041-BC21-18572BA861B6}" dt="2021-08-18T14:35:28.174" v="969" actId="478"/>
          <ac:picMkLst>
            <pc:docMk/>
            <pc:sldMk cId="629134996" sldId="268"/>
            <ac:picMk id="1026" creationId="{DE561B7E-4331-C84A-A9E8-466B624396EA}"/>
          </ac:picMkLst>
        </pc:picChg>
        <pc:picChg chg="add del">
          <ac:chgData name="Sarah Nicole Rodenbeck" userId="848e87d3-a477-4fb5-b5e1-74c7b3fc26f5" providerId="ADAL" clId="{D09ECCC9-28E7-6041-BC21-18572BA861B6}" dt="2021-08-18T14:36:01.171" v="971" actId="478"/>
          <ac:picMkLst>
            <pc:docMk/>
            <pc:sldMk cId="629134996" sldId="268"/>
            <ac:picMk id="1028" creationId="{BDD91D99-2196-8043-96EA-4DA4DE3A186B}"/>
          </ac:picMkLst>
        </pc:picChg>
        <pc:picChg chg="add del mod">
          <ac:chgData name="Sarah Nicole Rodenbeck" userId="848e87d3-a477-4fb5-b5e1-74c7b3fc26f5" providerId="ADAL" clId="{D09ECCC9-28E7-6041-BC21-18572BA861B6}" dt="2021-08-18T14:36:38.381" v="979" actId="478"/>
          <ac:picMkLst>
            <pc:docMk/>
            <pc:sldMk cId="629134996" sldId="268"/>
            <ac:picMk id="1030" creationId="{C7DB15DD-EF06-FC44-977D-AE2684DDFF7B}"/>
          </ac:picMkLst>
        </pc:picChg>
      </pc:sldChg>
      <pc:sldChg chg="add">
        <pc:chgData name="Sarah Nicole Rodenbeck" userId="848e87d3-a477-4fb5-b5e1-74c7b3fc26f5" providerId="ADAL" clId="{D09ECCC9-28E7-6041-BC21-18572BA861B6}" dt="2021-08-18T14:36:34.356" v="978" actId="2890"/>
        <pc:sldMkLst>
          <pc:docMk/>
          <pc:sldMk cId="478888342" sldId="269"/>
        </pc:sldMkLst>
      </pc:sldChg>
      <pc:sldChg chg="addSp modSp add mod ord">
        <pc:chgData name="Sarah Nicole Rodenbeck" userId="848e87d3-a477-4fb5-b5e1-74c7b3fc26f5" providerId="ADAL" clId="{D09ECCC9-28E7-6041-BC21-18572BA861B6}" dt="2021-08-18T18:46:58.238" v="2791" actId="14100"/>
        <pc:sldMkLst>
          <pc:docMk/>
          <pc:sldMk cId="664078991" sldId="270"/>
        </pc:sldMkLst>
        <pc:spChg chg="mod">
          <ac:chgData name="Sarah Nicole Rodenbeck" userId="848e87d3-a477-4fb5-b5e1-74c7b3fc26f5" providerId="ADAL" clId="{D09ECCC9-28E7-6041-BC21-18572BA861B6}" dt="2021-08-18T15:12:38.349" v="2330" actId="20577"/>
          <ac:spMkLst>
            <pc:docMk/>
            <pc:sldMk cId="664078991" sldId="270"/>
            <ac:spMk id="6" creationId="{EB3D8CC3-AEE7-3B4D-A81B-7AA993B18E10}"/>
          </ac:spMkLst>
        </pc:spChg>
        <pc:spChg chg="mod">
          <ac:chgData name="Sarah Nicole Rodenbeck" userId="848e87d3-a477-4fb5-b5e1-74c7b3fc26f5" providerId="ADAL" clId="{D09ECCC9-28E7-6041-BC21-18572BA861B6}" dt="2021-08-18T15:24:25.243" v="2525" actId="20577"/>
          <ac:spMkLst>
            <pc:docMk/>
            <pc:sldMk cId="664078991" sldId="270"/>
            <ac:spMk id="11" creationId="{DA24A541-A57E-E540-AC2F-6ADC5E74D05B}"/>
          </ac:spMkLst>
        </pc:spChg>
        <pc:spChg chg="add mod">
          <ac:chgData name="Sarah Nicole Rodenbeck" userId="848e87d3-a477-4fb5-b5e1-74c7b3fc26f5" providerId="ADAL" clId="{D09ECCC9-28E7-6041-BC21-18572BA861B6}" dt="2021-08-18T15:26:11.048" v="2704" actId="20577"/>
          <ac:spMkLst>
            <pc:docMk/>
            <pc:sldMk cId="664078991" sldId="270"/>
            <ac:spMk id="18" creationId="{D0EAE3D6-9A9A-F24B-A2E7-90A1774B3C60}"/>
          </ac:spMkLst>
        </pc:spChg>
        <pc:spChg chg="add mod">
          <ac:chgData name="Sarah Nicole Rodenbeck" userId="848e87d3-a477-4fb5-b5e1-74c7b3fc26f5" providerId="ADAL" clId="{D09ECCC9-28E7-6041-BC21-18572BA861B6}" dt="2021-08-18T15:25:40.280" v="2633" actId="20577"/>
          <ac:spMkLst>
            <pc:docMk/>
            <pc:sldMk cId="664078991" sldId="270"/>
            <ac:spMk id="21" creationId="{E53E5738-AC76-E24C-95DD-D8A2459B7993}"/>
          </ac:spMkLst>
        </pc:spChg>
        <pc:grpChg chg="add mod">
          <ac:chgData name="Sarah Nicole Rodenbeck" userId="848e87d3-a477-4fb5-b5e1-74c7b3fc26f5" providerId="ADAL" clId="{D09ECCC9-28E7-6041-BC21-18572BA861B6}" dt="2021-08-18T15:19:49.460" v="2414" actId="1076"/>
          <ac:grpSpMkLst>
            <pc:docMk/>
            <pc:sldMk cId="664078991" sldId="270"/>
            <ac:grpSpMk id="16" creationId="{5DB14112-9768-1642-A0C5-F203C962287B}"/>
          </ac:grpSpMkLst>
        </pc:grpChg>
        <pc:grpChg chg="add mod">
          <ac:chgData name="Sarah Nicole Rodenbeck" userId="848e87d3-a477-4fb5-b5e1-74c7b3fc26f5" providerId="ADAL" clId="{D09ECCC9-28E7-6041-BC21-18572BA861B6}" dt="2021-08-18T15:21:48.319" v="2483" actId="1076"/>
          <ac:grpSpMkLst>
            <pc:docMk/>
            <pc:sldMk cId="664078991" sldId="270"/>
            <ac:grpSpMk id="17" creationId="{BC52A336-AD0A-0947-8663-84A4C66BA87A}"/>
          </ac:grpSpMkLst>
        </pc:grpChg>
        <pc:picChg chg="add mod">
          <ac:chgData name="Sarah Nicole Rodenbeck" userId="848e87d3-a477-4fb5-b5e1-74c7b3fc26f5" providerId="ADAL" clId="{D09ECCC9-28E7-6041-BC21-18572BA861B6}" dt="2021-08-18T18:46:58.238" v="2791" actId="14100"/>
          <ac:picMkLst>
            <pc:docMk/>
            <pc:sldMk cId="664078991" sldId="270"/>
            <ac:picMk id="3" creationId="{A0CB1A0D-7640-4448-8855-1F8B750F4F70}"/>
          </ac:picMkLst>
        </pc:picChg>
        <pc:picChg chg="add mod">
          <ac:chgData name="Sarah Nicole Rodenbeck" userId="848e87d3-a477-4fb5-b5e1-74c7b3fc26f5" providerId="ADAL" clId="{D09ECCC9-28E7-6041-BC21-18572BA861B6}" dt="2021-08-18T15:19:57.887" v="2415" actId="1076"/>
          <ac:picMkLst>
            <pc:docMk/>
            <pc:sldMk cId="664078991" sldId="270"/>
            <ac:picMk id="8" creationId="{EB32F9CA-6423-F240-B113-4C37F4580074}"/>
          </ac:picMkLst>
        </pc:picChg>
        <pc:picChg chg="add mod">
          <ac:chgData name="Sarah Nicole Rodenbeck" userId="848e87d3-a477-4fb5-b5e1-74c7b3fc26f5" providerId="ADAL" clId="{D09ECCC9-28E7-6041-BC21-18572BA861B6}" dt="2021-08-18T15:19:20.874" v="2409" actId="1076"/>
          <ac:picMkLst>
            <pc:docMk/>
            <pc:sldMk cId="664078991" sldId="270"/>
            <ac:picMk id="10" creationId="{34A93575-8AC5-5048-8433-94101A8E2230}"/>
          </ac:picMkLst>
        </pc:picChg>
        <pc:picChg chg="add mod">
          <ac:chgData name="Sarah Nicole Rodenbeck" userId="848e87d3-a477-4fb5-b5e1-74c7b3fc26f5" providerId="ADAL" clId="{D09ECCC9-28E7-6041-BC21-18572BA861B6}" dt="2021-08-18T15:19:13.845" v="2408" actId="1076"/>
          <ac:picMkLst>
            <pc:docMk/>
            <pc:sldMk cId="664078991" sldId="270"/>
            <ac:picMk id="13" creationId="{6BDF7489-D3A3-1A47-9945-79CA5F07C317}"/>
          </ac:picMkLst>
        </pc:picChg>
        <pc:picChg chg="add mod">
          <ac:chgData name="Sarah Nicole Rodenbeck" userId="848e87d3-a477-4fb5-b5e1-74c7b3fc26f5" providerId="ADAL" clId="{D09ECCC9-28E7-6041-BC21-18572BA861B6}" dt="2021-08-18T15:19:33.891" v="2412" actId="1076"/>
          <ac:picMkLst>
            <pc:docMk/>
            <pc:sldMk cId="664078991" sldId="270"/>
            <ac:picMk id="15" creationId="{2BDC0EAE-653B-0D4C-8907-0977EF44278A}"/>
          </ac:picMkLst>
        </pc:picChg>
        <pc:picChg chg="add mod">
          <ac:chgData name="Sarah Nicole Rodenbeck" userId="848e87d3-a477-4fb5-b5e1-74c7b3fc26f5" providerId="ADAL" clId="{D09ECCC9-28E7-6041-BC21-18572BA861B6}" dt="2021-08-18T15:21:51.546" v="2484" actId="1076"/>
          <ac:picMkLst>
            <pc:docMk/>
            <pc:sldMk cId="664078991" sldId="270"/>
            <ac:picMk id="20" creationId="{31019803-FDAF-5145-8678-3009577E704E}"/>
          </ac:picMkLst>
        </pc:picChg>
      </pc:sldChg>
      <pc:sldChg chg="addSp delSp modSp add mod">
        <pc:chgData name="Sarah Nicole Rodenbeck" userId="848e87d3-a477-4fb5-b5e1-74c7b3fc26f5" providerId="ADAL" clId="{D09ECCC9-28E7-6041-BC21-18572BA861B6}" dt="2021-08-18T15:26:58.019" v="2723" actId="1076"/>
        <pc:sldMkLst>
          <pc:docMk/>
          <pc:sldMk cId="2809791475" sldId="271"/>
        </pc:sldMkLst>
        <pc:spChg chg="add mod">
          <ac:chgData name="Sarah Nicole Rodenbeck" userId="848e87d3-a477-4fb5-b5e1-74c7b3fc26f5" providerId="ADAL" clId="{D09ECCC9-28E7-6041-BC21-18572BA861B6}" dt="2021-08-18T15:26:37.593" v="2720" actId="20577"/>
          <ac:spMkLst>
            <pc:docMk/>
            <pc:sldMk cId="2809791475" sldId="271"/>
            <ac:spMk id="2" creationId="{20B8015D-A7C9-6645-9F76-32A4ABFDAB4F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3" creationId="{2920E1DF-D576-B246-91B7-18B287016258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7" creationId="{47E00C8F-3E8F-3C41-856C-65F01166CE47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8" creationId="{A3065B6C-BB89-3C49-82DA-AD452B0077C9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9" creationId="{B22E09C6-5DEF-B342-91CB-7A10EE1D28A3}"/>
          </ac:spMkLst>
        </pc:spChg>
        <pc:spChg chg="add mod">
          <ac:chgData name="Sarah Nicole Rodenbeck" userId="848e87d3-a477-4fb5-b5e1-74c7b3fc26f5" providerId="ADAL" clId="{D09ECCC9-28E7-6041-BC21-18572BA861B6}" dt="2021-08-18T15:26:50.424" v="2722" actId="14100"/>
          <ac:spMkLst>
            <pc:docMk/>
            <pc:sldMk cId="2809791475" sldId="271"/>
            <ac:spMk id="10" creationId="{6718B5A9-AC79-5D43-B35C-3EC7096E1081}"/>
          </ac:spMkLst>
        </pc:spChg>
        <pc:spChg chg="del mod">
          <ac:chgData name="Sarah Nicole Rodenbeck" userId="848e87d3-a477-4fb5-b5e1-74c7b3fc26f5" providerId="ADAL" clId="{D09ECCC9-28E7-6041-BC21-18572BA861B6}" dt="2021-08-18T15:03:02.817" v="1969" actId="478"/>
          <ac:spMkLst>
            <pc:docMk/>
            <pc:sldMk cId="2809791475" sldId="271"/>
            <ac:spMk id="11" creationId="{DA24A541-A57E-E540-AC2F-6ADC5E74D05B}"/>
          </ac:spMkLst>
        </pc:spChg>
        <pc:spChg chg="add mod">
          <ac:chgData name="Sarah Nicole Rodenbeck" userId="848e87d3-a477-4fb5-b5e1-74c7b3fc26f5" providerId="ADAL" clId="{D09ECCC9-28E7-6041-BC21-18572BA861B6}" dt="2021-08-18T15:12:12.916" v="2305" actId="1035"/>
          <ac:spMkLst>
            <pc:docMk/>
            <pc:sldMk cId="2809791475" sldId="271"/>
            <ac:spMk id="12" creationId="{17118B5F-FE0E-C242-B809-9DDA0699FC7F}"/>
          </ac:spMkLst>
        </pc:spChg>
        <pc:spChg chg="add mod">
          <ac:chgData name="Sarah Nicole Rodenbeck" userId="848e87d3-a477-4fb5-b5e1-74c7b3fc26f5" providerId="ADAL" clId="{D09ECCC9-28E7-6041-BC21-18572BA861B6}" dt="2021-08-18T15:26:58.019" v="2723" actId="1076"/>
          <ac:spMkLst>
            <pc:docMk/>
            <pc:sldMk cId="2809791475" sldId="271"/>
            <ac:spMk id="13" creationId="{2C5C9765-0227-684E-B7B5-0A615FA4729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B360D2-24CF-C546-B7EB-0F3CF9B967C4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8C45D-EEA0-D245-BBFD-839CCD803DF0}">
      <dgm:prSet phldrT="[Text]"/>
      <dgm:spPr/>
      <dgm:t>
        <a:bodyPr/>
        <a:lstStyle/>
        <a:p>
          <a:r>
            <a:rPr lang="en-US" dirty="0"/>
            <a:t>Sprint Planning</a:t>
          </a:r>
        </a:p>
      </dgm:t>
    </dgm:pt>
    <dgm:pt modelId="{7E4D116F-1155-E449-8837-119330A48B61}" type="parTrans" cxnId="{95033D61-A142-8A47-8978-329C2A19AB7C}">
      <dgm:prSet/>
      <dgm:spPr/>
      <dgm:t>
        <a:bodyPr/>
        <a:lstStyle/>
        <a:p>
          <a:endParaRPr lang="en-US"/>
        </a:p>
      </dgm:t>
    </dgm:pt>
    <dgm:pt modelId="{BE9CD745-6CBB-DC45-9AA0-C37D427D3C8A}" type="sibTrans" cxnId="{95033D61-A142-8A47-8978-329C2A19AB7C}">
      <dgm:prSet/>
      <dgm:spPr/>
      <dgm:t>
        <a:bodyPr/>
        <a:lstStyle/>
        <a:p>
          <a:endParaRPr lang="en-US"/>
        </a:p>
      </dgm:t>
    </dgm:pt>
    <dgm:pt modelId="{ECBB36D1-33FC-B946-A4D4-841EE7DFEAF2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Work with PO to determine work to be accomplished during the upcoming sprint</a:t>
          </a:r>
        </a:p>
      </dgm:t>
    </dgm:pt>
    <dgm:pt modelId="{C82E7110-7B0A-2941-A98F-2F90A5EF5F55}" type="parTrans" cxnId="{59C5EC98-9428-5441-9F0D-2213517EC379}">
      <dgm:prSet/>
      <dgm:spPr/>
      <dgm:t>
        <a:bodyPr/>
        <a:lstStyle/>
        <a:p>
          <a:endParaRPr lang="en-US"/>
        </a:p>
      </dgm:t>
    </dgm:pt>
    <dgm:pt modelId="{59252C45-07C9-8543-8078-13F6E48B7336}" type="sibTrans" cxnId="{59C5EC98-9428-5441-9F0D-2213517EC379}">
      <dgm:prSet/>
      <dgm:spPr/>
      <dgm:t>
        <a:bodyPr/>
        <a:lstStyle/>
        <a:p>
          <a:endParaRPr lang="en-US"/>
        </a:p>
      </dgm:t>
    </dgm:pt>
    <dgm:pt modelId="{CF61E5E2-8FE0-1748-BC13-D8981AF0F585}">
      <dgm:prSet phldrT="[Text]"/>
      <dgm:spPr/>
      <dgm:t>
        <a:bodyPr/>
        <a:lstStyle/>
        <a:p>
          <a:r>
            <a:rPr lang="en-US" dirty="0"/>
            <a:t>Sprint</a:t>
          </a:r>
        </a:p>
      </dgm:t>
    </dgm:pt>
    <dgm:pt modelId="{14078A89-FCAE-D442-8371-92611951061F}" type="parTrans" cxnId="{58D4067D-7343-D149-BBE4-97788D2AD1C8}">
      <dgm:prSet/>
      <dgm:spPr/>
      <dgm:t>
        <a:bodyPr/>
        <a:lstStyle/>
        <a:p>
          <a:endParaRPr lang="en-US"/>
        </a:p>
      </dgm:t>
    </dgm:pt>
    <dgm:pt modelId="{17761BD6-6E19-F746-9D5A-C83DAFFAD752}" type="sibTrans" cxnId="{58D4067D-7343-D149-BBE4-97788D2AD1C8}">
      <dgm:prSet/>
      <dgm:spPr/>
      <dgm:t>
        <a:bodyPr/>
        <a:lstStyle/>
        <a:p>
          <a:endParaRPr lang="en-US"/>
        </a:p>
      </dgm:t>
    </dgm:pt>
    <dgm:pt modelId="{375F3029-B004-8E4D-8D78-88F4A3B99E42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Work time to deliver on the features identified during planning</a:t>
          </a:r>
        </a:p>
      </dgm:t>
    </dgm:pt>
    <dgm:pt modelId="{54891C6F-39A6-FB4D-B838-FC66BBF2DFEA}" type="parTrans" cxnId="{6BA2F846-ABD5-F04F-9DA6-EC7F1D595257}">
      <dgm:prSet/>
      <dgm:spPr/>
      <dgm:t>
        <a:bodyPr/>
        <a:lstStyle/>
        <a:p>
          <a:endParaRPr lang="en-US"/>
        </a:p>
      </dgm:t>
    </dgm:pt>
    <dgm:pt modelId="{98CFF447-C411-8941-8239-B36858785D73}" type="sibTrans" cxnId="{6BA2F846-ABD5-F04F-9DA6-EC7F1D595257}">
      <dgm:prSet/>
      <dgm:spPr/>
      <dgm:t>
        <a:bodyPr/>
        <a:lstStyle/>
        <a:p>
          <a:endParaRPr lang="en-US"/>
        </a:p>
      </dgm:t>
    </dgm:pt>
    <dgm:pt modelId="{EB4A2BA0-DCEA-3543-8300-FCF443B272C4}">
      <dgm:prSet phldrT="[Text]"/>
      <dgm:spPr/>
      <dgm:t>
        <a:bodyPr/>
        <a:lstStyle/>
        <a:p>
          <a:r>
            <a:rPr lang="en-US" dirty="0"/>
            <a:t>Sprint Review</a:t>
          </a:r>
        </a:p>
      </dgm:t>
    </dgm:pt>
    <dgm:pt modelId="{2BADC114-69E1-8342-96AA-7DED6CC2EB0F}" type="parTrans" cxnId="{C2F6D4E1-165F-494D-82C0-872B8FAFD41A}">
      <dgm:prSet/>
      <dgm:spPr/>
      <dgm:t>
        <a:bodyPr/>
        <a:lstStyle/>
        <a:p>
          <a:endParaRPr lang="en-US"/>
        </a:p>
      </dgm:t>
    </dgm:pt>
    <dgm:pt modelId="{A93BED82-1CBD-4942-9298-FDD25528DC01}" type="sibTrans" cxnId="{C2F6D4E1-165F-494D-82C0-872B8FAFD41A}">
      <dgm:prSet/>
      <dgm:spPr/>
      <dgm:t>
        <a:bodyPr/>
        <a:lstStyle/>
        <a:p>
          <a:endParaRPr lang="en-US"/>
        </a:p>
      </dgm:t>
    </dgm:pt>
    <dgm:pt modelId="{FA8A332C-A799-B745-8865-CAFDBF90A340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Present work accomplished during the sprint to the PO and get feedback</a:t>
          </a:r>
        </a:p>
      </dgm:t>
    </dgm:pt>
    <dgm:pt modelId="{4E49D6D4-B183-DC4C-835C-8C11D2107B35}" type="parTrans" cxnId="{3A7745EF-EED6-C640-A5C6-CB84EB0646E1}">
      <dgm:prSet/>
      <dgm:spPr/>
      <dgm:t>
        <a:bodyPr/>
        <a:lstStyle/>
        <a:p>
          <a:endParaRPr lang="en-US"/>
        </a:p>
      </dgm:t>
    </dgm:pt>
    <dgm:pt modelId="{686A5334-3141-8540-8FA8-73700571176B}" type="sibTrans" cxnId="{3A7745EF-EED6-C640-A5C6-CB84EB0646E1}">
      <dgm:prSet/>
      <dgm:spPr/>
      <dgm:t>
        <a:bodyPr/>
        <a:lstStyle/>
        <a:p>
          <a:endParaRPr lang="en-US"/>
        </a:p>
      </dgm:t>
    </dgm:pt>
    <dgm:pt modelId="{80338F1D-0F65-8744-A79F-2800D8B15DA6}">
      <dgm:prSet phldrT="[Text]"/>
      <dgm:spPr/>
      <dgm:t>
        <a:bodyPr/>
        <a:lstStyle/>
        <a:p>
          <a:r>
            <a:rPr lang="en-US" dirty="0"/>
            <a:t>Retrospective</a:t>
          </a:r>
        </a:p>
      </dgm:t>
    </dgm:pt>
    <dgm:pt modelId="{5F32130E-3830-BC4F-BAC2-D0FFBA7C3C8E}" type="parTrans" cxnId="{EF790082-2012-964F-8787-EE03AEFE775B}">
      <dgm:prSet/>
      <dgm:spPr/>
      <dgm:t>
        <a:bodyPr/>
        <a:lstStyle/>
        <a:p>
          <a:endParaRPr lang="en-US"/>
        </a:p>
      </dgm:t>
    </dgm:pt>
    <dgm:pt modelId="{7E47236B-9316-2647-A613-649E9003B75A}" type="sibTrans" cxnId="{EF790082-2012-964F-8787-EE03AEFE775B}">
      <dgm:prSet/>
      <dgm:spPr/>
      <dgm:t>
        <a:bodyPr/>
        <a:lstStyle/>
        <a:p>
          <a:endParaRPr lang="en-US"/>
        </a:p>
      </dgm:t>
    </dgm:pt>
    <dgm:pt modelId="{6D86A2EF-23C5-7D49-A8F3-9916F46EF18A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Review backlog</a:t>
          </a:r>
        </a:p>
      </dgm:t>
    </dgm:pt>
    <dgm:pt modelId="{2F6324F1-881D-B945-AC3D-FF796FBF2EB6}" type="parTrans" cxnId="{C4BBF130-C11A-854F-A827-D867E12EDEE6}">
      <dgm:prSet/>
      <dgm:spPr/>
      <dgm:t>
        <a:bodyPr/>
        <a:lstStyle/>
        <a:p>
          <a:endParaRPr lang="en-US"/>
        </a:p>
      </dgm:t>
    </dgm:pt>
    <dgm:pt modelId="{97E205B2-B563-104B-AFC0-6DE169E2E86D}" type="sibTrans" cxnId="{C4BBF130-C11A-854F-A827-D867E12EDEE6}">
      <dgm:prSet/>
      <dgm:spPr/>
      <dgm:t>
        <a:bodyPr/>
        <a:lstStyle/>
        <a:p>
          <a:endParaRPr lang="en-US"/>
        </a:p>
      </dgm:t>
    </dgm:pt>
    <dgm:pt modelId="{D265DE82-85ED-9945-A6E5-FC3EEA474BA3}">
      <dgm:prSet phldrT="[Text]"/>
      <dgm:spPr/>
      <dgm:t>
        <a:bodyPr/>
        <a:lstStyle/>
        <a:p>
          <a:r>
            <a:rPr lang="en-US" dirty="0">
              <a:solidFill>
                <a:schemeClr val="accent4"/>
              </a:solidFill>
            </a:rPr>
            <a:t>Review how the sprint went and how things can be improved in the future</a:t>
          </a:r>
        </a:p>
      </dgm:t>
    </dgm:pt>
    <dgm:pt modelId="{D4D412C6-FBF9-BE47-AEF7-34B5D204AE13}" type="parTrans" cxnId="{F2F7F53A-BF94-5343-8626-B69F65AF12C0}">
      <dgm:prSet/>
      <dgm:spPr/>
      <dgm:t>
        <a:bodyPr/>
        <a:lstStyle/>
        <a:p>
          <a:endParaRPr lang="en-US"/>
        </a:p>
      </dgm:t>
    </dgm:pt>
    <dgm:pt modelId="{D5991B55-2C5A-D542-8BFD-4A2E739EEA13}" type="sibTrans" cxnId="{F2F7F53A-BF94-5343-8626-B69F65AF12C0}">
      <dgm:prSet/>
      <dgm:spPr/>
      <dgm:t>
        <a:bodyPr/>
        <a:lstStyle/>
        <a:p>
          <a:endParaRPr lang="en-US"/>
        </a:p>
      </dgm:t>
    </dgm:pt>
    <dgm:pt modelId="{26AB16CE-17EA-5C44-AE34-A44A0239860D}" type="pres">
      <dgm:prSet presAssocID="{6CB360D2-24CF-C546-B7EB-0F3CF9B967C4}" presName="Name0" presStyleCnt="0">
        <dgm:presLayoutVars>
          <dgm:dir/>
          <dgm:animLvl val="lvl"/>
          <dgm:resizeHandles val="exact"/>
        </dgm:presLayoutVars>
      </dgm:prSet>
      <dgm:spPr/>
    </dgm:pt>
    <dgm:pt modelId="{4EBF0B68-84A3-EE44-9708-20F4D9B2E9C6}" type="pres">
      <dgm:prSet presAssocID="{6CB360D2-24CF-C546-B7EB-0F3CF9B967C4}" presName="tSp" presStyleCnt="0"/>
      <dgm:spPr/>
    </dgm:pt>
    <dgm:pt modelId="{33B77D1B-D5B0-0346-A69A-ADF306DD4DE4}" type="pres">
      <dgm:prSet presAssocID="{6CB360D2-24CF-C546-B7EB-0F3CF9B967C4}" presName="bSp" presStyleCnt="0"/>
      <dgm:spPr/>
    </dgm:pt>
    <dgm:pt modelId="{781A350D-4A72-C947-AEF4-E665AB6EE087}" type="pres">
      <dgm:prSet presAssocID="{6CB360D2-24CF-C546-B7EB-0F3CF9B967C4}" presName="process" presStyleCnt="0"/>
      <dgm:spPr/>
    </dgm:pt>
    <dgm:pt modelId="{1ABAEAC6-0596-724A-B172-A41F2A1F3A9C}" type="pres">
      <dgm:prSet presAssocID="{6FC8C45D-EEA0-D245-BBFD-839CCD803DF0}" presName="composite1" presStyleCnt="0"/>
      <dgm:spPr/>
    </dgm:pt>
    <dgm:pt modelId="{EB063369-6C51-CB48-BDCF-ED59A93C8D0B}" type="pres">
      <dgm:prSet presAssocID="{6FC8C45D-EEA0-D245-BBFD-839CCD803DF0}" presName="dummyNode1" presStyleLbl="node1" presStyleIdx="0" presStyleCnt="4"/>
      <dgm:spPr/>
    </dgm:pt>
    <dgm:pt modelId="{456F1280-46A2-1A46-A6E8-3AD295DCF4E1}" type="pres">
      <dgm:prSet presAssocID="{6FC8C45D-EEA0-D245-BBFD-839CCD803DF0}" presName="childNode1" presStyleLbl="bgAcc1" presStyleIdx="0" presStyleCnt="4">
        <dgm:presLayoutVars>
          <dgm:bulletEnabled val="1"/>
        </dgm:presLayoutVars>
      </dgm:prSet>
      <dgm:spPr/>
    </dgm:pt>
    <dgm:pt modelId="{80EB64E8-304F-6A4B-8EF0-CEDD9588399C}" type="pres">
      <dgm:prSet presAssocID="{6FC8C45D-EEA0-D245-BBFD-839CCD803DF0}" presName="childNode1tx" presStyleLbl="bgAcc1" presStyleIdx="0" presStyleCnt="4">
        <dgm:presLayoutVars>
          <dgm:bulletEnabled val="1"/>
        </dgm:presLayoutVars>
      </dgm:prSet>
      <dgm:spPr/>
    </dgm:pt>
    <dgm:pt modelId="{9D3FD5B5-1CEA-7442-8030-91A0C74CC6D3}" type="pres">
      <dgm:prSet presAssocID="{6FC8C45D-EEA0-D245-BBFD-839CCD803DF0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D3498DA3-7218-6542-9FA8-8705AE3A8361}" type="pres">
      <dgm:prSet presAssocID="{6FC8C45D-EEA0-D245-BBFD-839CCD803DF0}" presName="connSite1" presStyleCnt="0"/>
      <dgm:spPr/>
    </dgm:pt>
    <dgm:pt modelId="{84FBA98F-CAB6-084A-B525-4A2E154188A9}" type="pres">
      <dgm:prSet presAssocID="{BE9CD745-6CBB-DC45-9AA0-C37D427D3C8A}" presName="Name9" presStyleLbl="sibTrans2D1" presStyleIdx="0" presStyleCnt="3"/>
      <dgm:spPr/>
    </dgm:pt>
    <dgm:pt modelId="{47351E80-EB8B-124B-95B1-77B3F9E85609}" type="pres">
      <dgm:prSet presAssocID="{CF61E5E2-8FE0-1748-BC13-D8981AF0F585}" presName="composite2" presStyleCnt="0"/>
      <dgm:spPr/>
    </dgm:pt>
    <dgm:pt modelId="{C2157AB6-3D2C-9146-8EE9-D5EB54D4A090}" type="pres">
      <dgm:prSet presAssocID="{CF61E5E2-8FE0-1748-BC13-D8981AF0F585}" presName="dummyNode2" presStyleLbl="node1" presStyleIdx="0" presStyleCnt="4"/>
      <dgm:spPr/>
    </dgm:pt>
    <dgm:pt modelId="{120E71B2-2F42-A64C-B890-6BDB7BD31743}" type="pres">
      <dgm:prSet presAssocID="{CF61E5E2-8FE0-1748-BC13-D8981AF0F585}" presName="childNode2" presStyleLbl="bgAcc1" presStyleIdx="1" presStyleCnt="4">
        <dgm:presLayoutVars>
          <dgm:bulletEnabled val="1"/>
        </dgm:presLayoutVars>
      </dgm:prSet>
      <dgm:spPr/>
    </dgm:pt>
    <dgm:pt modelId="{44E286E9-C36D-E841-97D3-07ABBA546129}" type="pres">
      <dgm:prSet presAssocID="{CF61E5E2-8FE0-1748-BC13-D8981AF0F585}" presName="childNode2tx" presStyleLbl="bgAcc1" presStyleIdx="1" presStyleCnt="4">
        <dgm:presLayoutVars>
          <dgm:bulletEnabled val="1"/>
        </dgm:presLayoutVars>
      </dgm:prSet>
      <dgm:spPr/>
    </dgm:pt>
    <dgm:pt modelId="{7C3A89C9-2494-4544-954E-15023302FEF0}" type="pres">
      <dgm:prSet presAssocID="{CF61E5E2-8FE0-1748-BC13-D8981AF0F585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1E1386FA-B28A-8840-B58E-A1B0DA6407DA}" type="pres">
      <dgm:prSet presAssocID="{CF61E5E2-8FE0-1748-BC13-D8981AF0F585}" presName="connSite2" presStyleCnt="0"/>
      <dgm:spPr/>
    </dgm:pt>
    <dgm:pt modelId="{9B0CE894-33BA-174D-9FEF-7A0F6685AD8F}" type="pres">
      <dgm:prSet presAssocID="{17761BD6-6E19-F746-9D5A-C83DAFFAD752}" presName="Name18" presStyleLbl="sibTrans2D1" presStyleIdx="1" presStyleCnt="3"/>
      <dgm:spPr/>
    </dgm:pt>
    <dgm:pt modelId="{376E612A-861E-5D48-B3C1-7D1357D6B94E}" type="pres">
      <dgm:prSet presAssocID="{EB4A2BA0-DCEA-3543-8300-FCF443B272C4}" presName="composite1" presStyleCnt="0"/>
      <dgm:spPr/>
    </dgm:pt>
    <dgm:pt modelId="{2D9DC9F0-BE42-8E4F-8F5E-B40C30286FD2}" type="pres">
      <dgm:prSet presAssocID="{EB4A2BA0-DCEA-3543-8300-FCF443B272C4}" presName="dummyNode1" presStyleLbl="node1" presStyleIdx="1" presStyleCnt="4"/>
      <dgm:spPr/>
    </dgm:pt>
    <dgm:pt modelId="{63E1AC94-CA19-1A4E-8C1C-9262B79617B5}" type="pres">
      <dgm:prSet presAssocID="{EB4A2BA0-DCEA-3543-8300-FCF443B272C4}" presName="childNode1" presStyleLbl="bgAcc1" presStyleIdx="2" presStyleCnt="4">
        <dgm:presLayoutVars>
          <dgm:bulletEnabled val="1"/>
        </dgm:presLayoutVars>
      </dgm:prSet>
      <dgm:spPr/>
    </dgm:pt>
    <dgm:pt modelId="{01BFFD9E-B309-0743-943F-E922658967DF}" type="pres">
      <dgm:prSet presAssocID="{EB4A2BA0-DCEA-3543-8300-FCF443B272C4}" presName="childNode1tx" presStyleLbl="bgAcc1" presStyleIdx="2" presStyleCnt="4">
        <dgm:presLayoutVars>
          <dgm:bulletEnabled val="1"/>
        </dgm:presLayoutVars>
      </dgm:prSet>
      <dgm:spPr/>
    </dgm:pt>
    <dgm:pt modelId="{7FA93E33-3261-D741-ABF4-3666982E87D6}" type="pres">
      <dgm:prSet presAssocID="{EB4A2BA0-DCEA-3543-8300-FCF443B272C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D48E5A72-29AC-924C-A1A3-BB09C263F5F9}" type="pres">
      <dgm:prSet presAssocID="{EB4A2BA0-DCEA-3543-8300-FCF443B272C4}" presName="connSite1" presStyleCnt="0"/>
      <dgm:spPr/>
    </dgm:pt>
    <dgm:pt modelId="{06653048-6CAE-6940-8092-896282E7610B}" type="pres">
      <dgm:prSet presAssocID="{A93BED82-1CBD-4942-9298-FDD25528DC01}" presName="Name9" presStyleLbl="sibTrans2D1" presStyleIdx="2" presStyleCnt="3"/>
      <dgm:spPr/>
    </dgm:pt>
    <dgm:pt modelId="{0D36CA04-7F25-8843-87A1-710DA2085127}" type="pres">
      <dgm:prSet presAssocID="{80338F1D-0F65-8744-A79F-2800D8B15DA6}" presName="composite2" presStyleCnt="0"/>
      <dgm:spPr/>
    </dgm:pt>
    <dgm:pt modelId="{0E3CD76D-A4CD-5A45-975D-27445CEA6742}" type="pres">
      <dgm:prSet presAssocID="{80338F1D-0F65-8744-A79F-2800D8B15DA6}" presName="dummyNode2" presStyleLbl="node1" presStyleIdx="2" presStyleCnt="4"/>
      <dgm:spPr/>
    </dgm:pt>
    <dgm:pt modelId="{1AC4199E-F558-1349-B24F-B439F8631BFE}" type="pres">
      <dgm:prSet presAssocID="{80338F1D-0F65-8744-A79F-2800D8B15DA6}" presName="childNode2" presStyleLbl="bgAcc1" presStyleIdx="3" presStyleCnt="4">
        <dgm:presLayoutVars>
          <dgm:bulletEnabled val="1"/>
        </dgm:presLayoutVars>
      </dgm:prSet>
      <dgm:spPr/>
    </dgm:pt>
    <dgm:pt modelId="{6593D7CA-B624-704C-8F49-5ED2428129DA}" type="pres">
      <dgm:prSet presAssocID="{80338F1D-0F65-8744-A79F-2800D8B15DA6}" presName="childNode2tx" presStyleLbl="bgAcc1" presStyleIdx="3" presStyleCnt="4">
        <dgm:presLayoutVars>
          <dgm:bulletEnabled val="1"/>
        </dgm:presLayoutVars>
      </dgm:prSet>
      <dgm:spPr/>
    </dgm:pt>
    <dgm:pt modelId="{21B22B00-6100-724A-9F66-A79B8DE5633C}" type="pres">
      <dgm:prSet presAssocID="{80338F1D-0F65-8744-A79F-2800D8B15DA6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44B3FE5B-E0BD-1E44-9C23-51405CAD88A4}" type="pres">
      <dgm:prSet presAssocID="{80338F1D-0F65-8744-A79F-2800D8B15DA6}" presName="connSite2" presStyleCnt="0"/>
      <dgm:spPr/>
    </dgm:pt>
  </dgm:ptLst>
  <dgm:cxnLst>
    <dgm:cxn modelId="{4A9C911E-C934-DD4E-AB1D-577B2629C78C}" type="presOf" srcId="{6D86A2EF-23C5-7D49-A8F3-9916F46EF18A}" destId="{456F1280-46A2-1A46-A6E8-3AD295DCF4E1}" srcOrd="0" destOrd="0" presId="urn:microsoft.com/office/officeart/2005/8/layout/hProcess4"/>
    <dgm:cxn modelId="{C4BBF130-C11A-854F-A827-D867E12EDEE6}" srcId="{6FC8C45D-EEA0-D245-BBFD-839CCD803DF0}" destId="{6D86A2EF-23C5-7D49-A8F3-9916F46EF18A}" srcOrd="0" destOrd="0" parTransId="{2F6324F1-881D-B945-AC3D-FF796FBF2EB6}" sibTransId="{97E205B2-B563-104B-AFC0-6DE169E2E86D}"/>
    <dgm:cxn modelId="{A298A835-733E-2542-92F6-FBBA9461486E}" type="presOf" srcId="{ECBB36D1-33FC-B946-A4D4-841EE7DFEAF2}" destId="{80EB64E8-304F-6A4B-8EF0-CEDD9588399C}" srcOrd="1" destOrd="1" presId="urn:microsoft.com/office/officeart/2005/8/layout/hProcess4"/>
    <dgm:cxn modelId="{3B5B2C3A-8ED6-934E-908E-384DE490EC11}" type="presOf" srcId="{FA8A332C-A799-B745-8865-CAFDBF90A340}" destId="{01BFFD9E-B309-0743-943F-E922658967DF}" srcOrd="1" destOrd="0" presId="urn:microsoft.com/office/officeart/2005/8/layout/hProcess4"/>
    <dgm:cxn modelId="{F2F7F53A-BF94-5343-8626-B69F65AF12C0}" srcId="{80338F1D-0F65-8744-A79F-2800D8B15DA6}" destId="{D265DE82-85ED-9945-A6E5-FC3EEA474BA3}" srcOrd="0" destOrd="0" parTransId="{D4D412C6-FBF9-BE47-AEF7-34B5D204AE13}" sibTransId="{D5991B55-2C5A-D542-8BFD-4A2E739EEA13}"/>
    <dgm:cxn modelId="{3CF75E43-78C7-CB4A-ABBD-9EEC13F3BCBF}" type="presOf" srcId="{FA8A332C-A799-B745-8865-CAFDBF90A340}" destId="{63E1AC94-CA19-1A4E-8C1C-9262B79617B5}" srcOrd="0" destOrd="0" presId="urn:microsoft.com/office/officeart/2005/8/layout/hProcess4"/>
    <dgm:cxn modelId="{A0639F43-3C47-2640-AEEC-0DFFF41E933D}" type="presOf" srcId="{6CB360D2-24CF-C546-B7EB-0F3CF9B967C4}" destId="{26AB16CE-17EA-5C44-AE34-A44A0239860D}" srcOrd="0" destOrd="0" presId="urn:microsoft.com/office/officeart/2005/8/layout/hProcess4"/>
    <dgm:cxn modelId="{6BA2F846-ABD5-F04F-9DA6-EC7F1D595257}" srcId="{CF61E5E2-8FE0-1748-BC13-D8981AF0F585}" destId="{375F3029-B004-8E4D-8D78-88F4A3B99E42}" srcOrd="0" destOrd="0" parTransId="{54891C6F-39A6-FB4D-B838-FC66BBF2DFEA}" sibTransId="{98CFF447-C411-8941-8239-B36858785D73}"/>
    <dgm:cxn modelId="{95033D61-A142-8A47-8978-329C2A19AB7C}" srcId="{6CB360D2-24CF-C546-B7EB-0F3CF9B967C4}" destId="{6FC8C45D-EEA0-D245-BBFD-839CCD803DF0}" srcOrd="0" destOrd="0" parTransId="{7E4D116F-1155-E449-8837-119330A48B61}" sibTransId="{BE9CD745-6CBB-DC45-9AA0-C37D427D3C8A}"/>
    <dgm:cxn modelId="{58D4067D-7343-D149-BBE4-97788D2AD1C8}" srcId="{6CB360D2-24CF-C546-B7EB-0F3CF9B967C4}" destId="{CF61E5E2-8FE0-1748-BC13-D8981AF0F585}" srcOrd="1" destOrd="0" parTransId="{14078A89-FCAE-D442-8371-92611951061F}" sibTransId="{17761BD6-6E19-F746-9D5A-C83DAFFAD752}"/>
    <dgm:cxn modelId="{EF790082-2012-964F-8787-EE03AEFE775B}" srcId="{6CB360D2-24CF-C546-B7EB-0F3CF9B967C4}" destId="{80338F1D-0F65-8744-A79F-2800D8B15DA6}" srcOrd="3" destOrd="0" parTransId="{5F32130E-3830-BC4F-BAC2-D0FFBA7C3C8E}" sibTransId="{7E47236B-9316-2647-A613-649E9003B75A}"/>
    <dgm:cxn modelId="{976F7B83-1FAB-2A44-BAE3-37E158A08598}" type="presOf" srcId="{375F3029-B004-8E4D-8D78-88F4A3B99E42}" destId="{120E71B2-2F42-A64C-B890-6BDB7BD31743}" srcOrd="0" destOrd="0" presId="urn:microsoft.com/office/officeart/2005/8/layout/hProcess4"/>
    <dgm:cxn modelId="{0B4D7286-128D-3540-AE38-FC0377CB86EE}" type="presOf" srcId="{ECBB36D1-33FC-B946-A4D4-841EE7DFEAF2}" destId="{456F1280-46A2-1A46-A6E8-3AD295DCF4E1}" srcOrd="0" destOrd="1" presId="urn:microsoft.com/office/officeart/2005/8/layout/hProcess4"/>
    <dgm:cxn modelId="{FC200798-F86F-CC4C-A8BA-02C740BEA10A}" type="presOf" srcId="{80338F1D-0F65-8744-A79F-2800D8B15DA6}" destId="{21B22B00-6100-724A-9F66-A79B8DE5633C}" srcOrd="0" destOrd="0" presId="urn:microsoft.com/office/officeart/2005/8/layout/hProcess4"/>
    <dgm:cxn modelId="{7FFC7298-8947-6B4B-AE38-6D14A8A62BF1}" type="presOf" srcId="{D265DE82-85ED-9945-A6E5-FC3EEA474BA3}" destId="{6593D7CA-B624-704C-8F49-5ED2428129DA}" srcOrd="1" destOrd="0" presId="urn:microsoft.com/office/officeart/2005/8/layout/hProcess4"/>
    <dgm:cxn modelId="{59C5EC98-9428-5441-9F0D-2213517EC379}" srcId="{6FC8C45D-EEA0-D245-BBFD-839CCD803DF0}" destId="{ECBB36D1-33FC-B946-A4D4-841EE7DFEAF2}" srcOrd="1" destOrd="0" parTransId="{C82E7110-7B0A-2941-A98F-2F90A5EF5F55}" sibTransId="{59252C45-07C9-8543-8078-13F6E48B7336}"/>
    <dgm:cxn modelId="{5013609A-82C6-E742-A43B-5C9F329E4192}" type="presOf" srcId="{17761BD6-6E19-F746-9D5A-C83DAFFAD752}" destId="{9B0CE894-33BA-174D-9FEF-7A0F6685AD8F}" srcOrd="0" destOrd="0" presId="urn:microsoft.com/office/officeart/2005/8/layout/hProcess4"/>
    <dgm:cxn modelId="{DCB37FA9-A6D1-EA4F-945C-F7B3FEECD8CE}" type="presOf" srcId="{EB4A2BA0-DCEA-3543-8300-FCF443B272C4}" destId="{7FA93E33-3261-D741-ABF4-3666982E87D6}" srcOrd="0" destOrd="0" presId="urn:microsoft.com/office/officeart/2005/8/layout/hProcess4"/>
    <dgm:cxn modelId="{B801EFA9-919B-494E-9C47-57BC77FE37F1}" type="presOf" srcId="{BE9CD745-6CBB-DC45-9AA0-C37D427D3C8A}" destId="{84FBA98F-CAB6-084A-B525-4A2E154188A9}" srcOrd="0" destOrd="0" presId="urn:microsoft.com/office/officeart/2005/8/layout/hProcess4"/>
    <dgm:cxn modelId="{8E2F71B8-C766-0247-8F08-6E38C0A9FF23}" type="presOf" srcId="{375F3029-B004-8E4D-8D78-88F4A3B99E42}" destId="{44E286E9-C36D-E841-97D3-07ABBA546129}" srcOrd="1" destOrd="0" presId="urn:microsoft.com/office/officeart/2005/8/layout/hProcess4"/>
    <dgm:cxn modelId="{CCC393C6-DB9C-304C-BCB1-43469EFE7817}" type="presOf" srcId="{6D86A2EF-23C5-7D49-A8F3-9916F46EF18A}" destId="{80EB64E8-304F-6A4B-8EF0-CEDD9588399C}" srcOrd="1" destOrd="0" presId="urn:microsoft.com/office/officeart/2005/8/layout/hProcess4"/>
    <dgm:cxn modelId="{0F0732C9-8061-6B49-AFD6-E0431931DB40}" type="presOf" srcId="{CF61E5E2-8FE0-1748-BC13-D8981AF0F585}" destId="{7C3A89C9-2494-4544-954E-15023302FEF0}" srcOrd="0" destOrd="0" presId="urn:microsoft.com/office/officeart/2005/8/layout/hProcess4"/>
    <dgm:cxn modelId="{876CD9D8-0C53-0F4E-81A6-7D9DC3B19222}" type="presOf" srcId="{A93BED82-1CBD-4942-9298-FDD25528DC01}" destId="{06653048-6CAE-6940-8092-896282E7610B}" srcOrd="0" destOrd="0" presId="urn:microsoft.com/office/officeart/2005/8/layout/hProcess4"/>
    <dgm:cxn modelId="{C2F6D4E1-165F-494D-82C0-872B8FAFD41A}" srcId="{6CB360D2-24CF-C546-B7EB-0F3CF9B967C4}" destId="{EB4A2BA0-DCEA-3543-8300-FCF443B272C4}" srcOrd="2" destOrd="0" parTransId="{2BADC114-69E1-8342-96AA-7DED6CC2EB0F}" sibTransId="{A93BED82-1CBD-4942-9298-FDD25528DC01}"/>
    <dgm:cxn modelId="{3A7745EF-EED6-C640-A5C6-CB84EB0646E1}" srcId="{EB4A2BA0-DCEA-3543-8300-FCF443B272C4}" destId="{FA8A332C-A799-B745-8865-CAFDBF90A340}" srcOrd="0" destOrd="0" parTransId="{4E49D6D4-B183-DC4C-835C-8C11D2107B35}" sibTransId="{686A5334-3141-8540-8FA8-73700571176B}"/>
    <dgm:cxn modelId="{892A14F1-12D6-A744-BCBB-624AA88293CE}" type="presOf" srcId="{D265DE82-85ED-9945-A6E5-FC3EEA474BA3}" destId="{1AC4199E-F558-1349-B24F-B439F8631BFE}" srcOrd="0" destOrd="0" presId="urn:microsoft.com/office/officeart/2005/8/layout/hProcess4"/>
    <dgm:cxn modelId="{30C87FFC-F009-6149-B955-BEA0691FD991}" type="presOf" srcId="{6FC8C45D-EEA0-D245-BBFD-839CCD803DF0}" destId="{9D3FD5B5-1CEA-7442-8030-91A0C74CC6D3}" srcOrd="0" destOrd="0" presId="urn:microsoft.com/office/officeart/2005/8/layout/hProcess4"/>
    <dgm:cxn modelId="{94F6E06C-EB6A-BC4A-AAE5-13AE63779626}" type="presParOf" srcId="{26AB16CE-17EA-5C44-AE34-A44A0239860D}" destId="{4EBF0B68-84A3-EE44-9708-20F4D9B2E9C6}" srcOrd="0" destOrd="0" presId="urn:microsoft.com/office/officeart/2005/8/layout/hProcess4"/>
    <dgm:cxn modelId="{8186FE1E-ADB9-5E45-9B87-FB6B3968E13F}" type="presParOf" srcId="{26AB16CE-17EA-5C44-AE34-A44A0239860D}" destId="{33B77D1B-D5B0-0346-A69A-ADF306DD4DE4}" srcOrd="1" destOrd="0" presId="urn:microsoft.com/office/officeart/2005/8/layout/hProcess4"/>
    <dgm:cxn modelId="{7EEC27C7-9248-CF43-8CFB-4E4706B498B0}" type="presParOf" srcId="{26AB16CE-17EA-5C44-AE34-A44A0239860D}" destId="{781A350D-4A72-C947-AEF4-E665AB6EE087}" srcOrd="2" destOrd="0" presId="urn:microsoft.com/office/officeart/2005/8/layout/hProcess4"/>
    <dgm:cxn modelId="{C26E7FAC-F31C-4643-A129-C8C9A2ADAEB9}" type="presParOf" srcId="{781A350D-4A72-C947-AEF4-E665AB6EE087}" destId="{1ABAEAC6-0596-724A-B172-A41F2A1F3A9C}" srcOrd="0" destOrd="0" presId="urn:microsoft.com/office/officeart/2005/8/layout/hProcess4"/>
    <dgm:cxn modelId="{47BF7970-00E2-0A49-9589-5BF76E8F5315}" type="presParOf" srcId="{1ABAEAC6-0596-724A-B172-A41F2A1F3A9C}" destId="{EB063369-6C51-CB48-BDCF-ED59A93C8D0B}" srcOrd="0" destOrd="0" presId="urn:microsoft.com/office/officeart/2005/8/layout/hProcess4"/>
    <dgm:cxn modelId="{E4818223-7BCA-4049-B6DF-BBB1B361AE42}" type="presParOf" srcId="{1ABAEAC6-0596-724A-B172-A41F2A1F3A9C}" destId="{456F1280-46A2-1A46-A6E8-3AD295DCF4E1}" srcOrd="1" destOrd="0" presId="urn:microsoft.com/office/officeart/2005/8/layout/hProcess4"/>
    <dgm:cxn modelId="{953B3D2C-487B-CC48-A1F8-A57C28B52222}" type="presParOf" srcId="{1ABAEAC6-0596-724A-B172-A41F2A1F3A9C}" destId="{80EB64E8-304F-6A4B-8EF0-CEDD9588399C}" srcOrd="2" destOrd="0" presId="urn:microsoft.com/office/officeart/2005/8/layout/hProcess4"/>
    <dgm:cxn modelId="{55DD6981-7D13-CC40-973B-0B5D58F373DA}" type="presParOf" srcId="{1ABAEAC6-0596-724A-B172-A41F2A1F3A9C}" destId="{9D3FD5B5-1CEA-7442-8030-91A0C74CC6D3}" srcOrd="3" destOrd="0" presId="urn:microsoft.com/office/officeart/2005/8/layout/hProcess4"/>
    <dgm:cxn modelId="{9D1FAD3B-2085-1E4E-850E-C493471129E7}" type="presParOf" srcId="{1ABAEAC6-0596-724A-B172-A41F2A1F3A9C}" destId="{D3498DA3-7218-6542-9FA8-8705AE3A8361}" srcOrd="4" destOrd="0" presId="urn:microsoft.com/office/officeart/2005/8/layout/hProcess4"/>
    <dgm:cxn modelId="{F89FEB54-AF65-DC43-BC46-9BB186AB9427}" type="presParOf" srcId="{781A350D-4A72-C947-AEF4-E665AB6EE087}" destId="{84FBA98F-CAB6-084A-B525-4A2E154188A9}" srcOrd="1" destOrd="0" presId="urn:microsoft.com/office/officeart/2005/8/layout/hProcess4"/>
    <dgm:cxn modelId="{61972746-E93F-B144-A260-A95E7E70E08D}" type="presParOf" srcId="{781A350D-4A72-C947-AEF4-E665AB6EE087}" destId="{47351E80-EB8B-124B-95B1-77B3F9E85609}" srcOrd="2" destOrd="0" presId="urn:microsoft.com/office/officeart/2005/8/layout/hProcess4"/>
    <dgm:cxn modelId="{3F4D4073-39C3-8346-8146-7C77E6903DFA}" type="presParOf" srcId="{47351E80-EB8B-124B-95B1-77B3F9E85609}" destId="{C2157AB6-3D2C-9146-8EE9-D5EB54D4A090}" srcOrd="0" destOrd="0" presId="urn:microsoft.com/office/officeart/2005/8/layout/hProcess4"/>
    <dgm:cxn modelId="{76258E0A-2DB1-D648-A0FC-2E12941C8D32}" type="presParOf" srcId="{47351E80-EB8B-124B-95B1-77B3F9E85609}" destId="{120E71B2-2F42-A64C-B890-6BDB7BD31743}" srcOrd="1" destOrd="0" presId="urn:microsoft.com/office/officeart/2005/8/layout/hProcess4"/>
    <dgm:cxn modelId="{BFC5E315-401F-7D49-A50A-21615982473C}" type="presParOf" srcId="{47351E80-EB8B-124B-95B1-77B3F9E85609}" destId="{44E286E9-C36D-E841-97D3-07ABBA546129}" srcOrd="2" destOrd="0" presId="urn:microsoft.com/office/officeart/2005/8/layout/hProcess4"/>
    <dgm:cxn modelId="{67216775-9443-B74C-96CA-EEC59B00DE5A}" type="presParOf" srcId="{47351E80-EB8B-124B-95B1-77B3F9E85609}" destId="{7C3A89C9-2494-4544-954E-15023302FEF0}" srcOrd="3" destOrd="0" presId="urn:microsoft.com/office/officeart/2005/8/layout/hProcess4"/>
    <dgm:cxn modelId="{EB0C35F1-64F3-424B-9776-37720E43B0EF}" type="presParOf" srcId="{47351E80-EB8B-124B-95B1-77B3F9E85609}" destId="{1E1386FA-B28A-8840-B58E-A1B0DA6407DA}" srcOrd="4" destOrd="0" presId="urn:microsoft.com/office/officeart/2005/8/layout/hProcess4"/>
    <dgm:cxn modelId="{D732E866-1995-3C43-93D9-BFFEA58A4BC6}" type="presParOf" srcId="{781A350D-4A72-C947-AEF4-E665AB6EE087}" destId="{9B0CE894-33BA-174D-9FEF-7A0F6685AD8F}" srcOrd="3" destOrd="0" presId="urn:microsoft.com/office/officeart/2005/8/layout/hProcess4"/>
    <dgm:cxn modelId="{04341746-E1FF-6D4E-A1C7-8148B8EAAC61}" type="presParOf" srcId="{781A350D-4A72-C947-AEF4-E665AB6EE087}" destId="{376E612A-861E-5D48-B3C1-7D1357D6B94E}" srcOrd="4" destOrd="0" presId="urn:microsoft.com/office/officeart/2005/8/layout/hProcess4"/>
    <dgm:cxn modelId="{9C94546F-75EB-AB47-8074-0C23EC44B409}" type="presParOf" srcId="{376E612A-861E-5D48-B3C1-7D1357D6B94E}" destId="{2D9DC9F0-BE42-8E4F-8F5E-B40C30286FD2}" srcOrd="0" destOrd="0" presId="urn:microsoft.com/office/officeart/2005/8/layout/hProcess4"/>
    <dgm:cxn modelId="{6E6D2971-453C-1245-9AD1-06B59D6D735B}" type="presParOf" srcId="{376E612A-861E-5D48-B3C1-7D1357D6B94E}" destId="{63E1AC94-CA19-1A4E-8C1C-9262B79617B5}" srcOrd="1" destOrd="0" presId="urn:microsoft.com/office/officeart/2005/8/layout/hProcess4"/>
    <dgm:cxn modelId="{D49536E4-9185-F24C-880D-AE9BFE9FB95D}" type="presParOf" srcId="{376E612A-861E-5D48-B3C1-7D1357D6B94E}" destId="{01BFFD9E-B309-0743-943F-E922658967DF}" srcOrd="2" destOrd="0" presId="urn:microsoft.com/office/officeart/2005/8/layout/hProcess4"/>
    <dgm:cxn modelId="{D37A5BA3-7832-F942-BDC8-A2DA01D076C4}" type="presParOf" srcId="{376E612A-861E-5D48-B3C1-7D1357D6B94E}" destId="{7FA93E33-3261-D741-ABF4-3666982E87D6}" srcOrd="3" destOrd="0" presId="urn:microsoft.com/office/officeart/2005/8/layout/hProcess4"/>
    <dgm:cxn modelId="{6986D3B9-2879-3C4C-B957-B7CA5800A5D4}" type="presParOf" srcId="{376E612A-861E-5D48-B3C1-7D1357D6B94E}" destId="{D48E5A72-29AC-924C-A1A3-BB09C263F5F9}" srcOrd="4" destOrd="0" presId="urn:microsoft.com/office/officeart/2005/8/layout/hProcess4"/>
    <dgm:cxn modelId="{A61CD696-45A0-6645-97C6-D4AFA9812C05}" type="presParOf" srcId="{781A350D-4A72-C947-AEF4-E665AB6EE087}" destId="{06653048-6CAE-6940-8092-896282E7610B}" srcOrd="5" destOrd="0" presId="urn:microsoft.com/office/officeart/2005/8/layout/hProcess4"/>
    <dgm:cxn modelId="{873EF0E6-07D5-0D4A-97A3-6A46A29DE5F3}" type="presParOf" srcId="{781A350D-4A72-C947-AEF4-E665AB6EE087}" destId="{0D36CA04-7F25-8843-87A1-710DA2085127}" srcOrd="6" destOrd="0" presId="urn:microsoft.com/office/officeart/2005/8/layout/hProcess4"/>
    <dgm:cxn modelId="{624D819D-CAD7-8E49-9226-D31E492E26AE}" type="presParOf" srcId="{0D36CA04-7F25-8843-87A1-710DA2085127}" destId="{0E3CD76D-A4CD-5A45-975D-27445CEA6742}" srcOrd="0" destOrd="0" presId="urn:microsoft.com/office/officeart/2005/8/layout/hProcess4"/>
    <dgm:cxn modelId="{FC331DC3-5969-4E48-8156-422D6C460984}" type="presParOf" srcId="{0D36CA04-7F25-8843-87A1-710DA2085127}" destId="{1AC4199E-F558-1349-B24F-B439F8631BFE}" srcOrd="1" destOrd="0" presId="urn:microsoft.com/office/officeart/2005/8/layout/hProcess4"/>
    <dgm:cxn modelId="{EFD76305-ABE8-D44E-9FE3-A848C783A44D}" type="presParOf" srcId="{0D36CA04-7F25-8843-87A1-710DA2085127}" destId="{6593D7CA-B624-704C-8F49-5ED2428129DA}" srcOrd="2" destOrd="0" presId="urn:microsoft.com/office/officeart/2005/8/layout/hProcess4"/>
    <dgm:cxn modelId="{0C97A5AC-2404-DE43-BD37-90E02B92FC9A}" type="presParOf" srcId="{0D36CA04-7F25-8843-87A1-710DA2085127}" destId="{21B22B00-6100-724A-9F66-A79B8DE5633C}" srcOrd="3" destOrd="0" presId="urn:microsoft.com/office/officeart/2005/8/layout/hProcess4"/>
    <dgm:cxn modelId="{DAD46ABB-8FB5-0940-A2E9-8A613C7E6B01}" type="presParOf" srcId="{0D36CA04-7F25-8843-87A1-710DA2085127}" destId="{44B3FE5B-E0BD-1E44-9C23-51405CAD88A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F1280-46A2-1A46-A6E8-3AD295DCF4E1}">
      <dsp:nvSpPr>
        <dsp:cNvPr id="0" name=""/>
        <dsp:cNvSpPr/>
      </dsp:nvSpPr>
      <dsp:spPr>
        <a:xfrm>
          <a:off x="2328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Review backlog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Work with PO to determine work to be accomplished during the upcoming sprint</a:t>
          </a:r>
        </a:p>
      </dsp:txBody>
      <dsp:txXfrm>
        <a:off x="43441" y="1857186"/>
        <a:ext cx="2083801" cy="1321468"/>
      </dsp:txXfrm>
    </dsp:sp>
    <dsp:sp modelId="{84FBA98F-CAB6-084A-B525-4A2E154188A9}">
      <dsp:nvSpPr>
        <dsp:cNvPr id="0" name=""/>
        <dsp:cNvSpPr/>
      </dsp:nvSpPr>
      <dsp:spPr>
        <a:xfrm>
          <a:off x="1219096" y="2239832"/>
          <a:ext cx="2391288" cy="2391288"/>
        </a:xfrm>
        <a:prstGeom prst="leftCircularArrow">
          <a:avLst>
            <a:gd name="adj1" fmla="val 3165"/>
            <a:gd name="adj2" fmla="val 389593"/>
            <a:gd name="adj3" fmla="val 2165103"/>
            <a:gd name="adj4" fmla="val 9024489"/>
            <a:gd name="adj5" fmla="val 369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FD5B5-1CEA-7442-8030-91A0C74CC6D3}">
      <dsp:nvSpPr>
        <dsp:cNvPr id="0" name=""/>
        <dsp:cNvSpPr/>
      </dsp:nvSpPr>
      <dsp:spPr>
        <a:xfrm>
          <a:off x="483667" y="3219767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Sprint Planning</a:t>
          </a:r>
        </a:p>
      </dsp:txBody>
      <dsp:txXfrm>
        <a:off x="506092" y="3242192"/>
        <a:ext cx="1880507" cy="720801"/>
      </dsp:txXfrm>
    </dsp:sp>
    <dsp:sp modelId="{120E71B2-2F42-A64C-B890-6BDB7BD31743}">
      <dsp:nvSpPr>
        <dsp:cNvPr id="0" name=""/>
        <dsp:cNvSpPr/>
      </dsp:nvSpPr>
      <dsp:spPr>
        <a:xfrm>
          <a:off x="2769426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Work time to deliver on the features identified during planning</a:t>
          </a:r>
        </a:p>
      </dsp:txBody>
      <dsp:txXfrm>
        <a:off x="2810539" y="2240012"/>
        <a:ext cx="2083801" cy="1321468"/>
      </dsp:txXfrm>
    </dsp:sp>
    <dsp:sp modelId="{9B0CE894-33BA-174D-9FEF-7A0F6685AD8F}">
      <dsp:nvSpPr>
        <dsp:cNvPr id="0" name=""/>
        <dsp:cNvSpPr/>
      </dsp:nvSpPr>
      <dsp:spPr>
        <a:xfrm>
          <a:off x="3968144" y="717497"/>
          <a:ext cx="2668058" cy="2668058"/>
        </a:xfrm>
        <a:prstGeom prst="circularArrow">
          <a:avLst>
            <a:gd name="adj1" fmla="val 2837"/>
            <a:gd name="adj2" fmla="val 346493"/>
            <a:gd name="adj3" fmla="val 19477996"/>
            <a:gd name="adj4" fmla="val 12575511"/>
            <a:gd name="adj5" fmla="val 330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A89C9-2494-4544-954E-15023302FEF0}">
      <dsp:nvSpPr>
        <dsp:cNvPr id="0" name=""/>
        <dsp:cNvSpPr/>
      </dsp:nvSpPr>
      <dsp:spPr>
        <a:xfrm>
          <a:off x="3250766" y="1433248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Sprint</a:t>
          </a:r>
        </a:p>
      </dsp:txBody>
      <dsp:txXfrm>
        <a:off x="3273191" y="1455673"/>
        <a:ext cx="1880507" cy="720801"/>
      </dsp:txXfrm>
    </dsp:sp>
    <dsp:sp modelId="{63E1AC94-CA19-1A4E-8C1C-9262B79617B5}">
      <dsp:nvSpPr>
        <dsp:cNvPr id="0" name=""/>
        <dsp:cNvSpPr/>
      </dsp:nvSpPr>
      <dsp:spPr>
        <a:xfrm>
          <a:off x="5536525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Present work accomplished during the sprint to the PO and get feedback</a:t>
          </a:r>
        </a:p>
      </dsp:txBody>
      <dsp:txXfrm>
        <a:off x="5577638" y="1857186"/>
        <a:ext cx="2083801" cy="1321468"/>
      </dsp:txXfrm>
    </dsp:sp>
    <dsp:sp modelId="{06653048-6CAE-6940-8092-896282E7610B}">
      <dsp:nvSpPr>
        <dsp:cNvPr id="0" name=""/>
        <dsp:cNvSpPr/>
      </dsp:nvSpPr>
      <dsp:spPr>
        <a:xfrm>
          <a:off x="6753293" y="2239832"/>
          <a:ext cx="2391288" cy="2391288"/>
        </a:xfrm>
        <a:prstGeom prst="leftCircularArrow">
          <a:avLst>
            <a:gd name="adj1" fmla="val 3165"/>
            <a:gd name="adj2" fmla="val 389593"/>
            <a:gd name="adj3" fmla="val 2165103"/>
            <a:gd name="adj4" fmla="val 9024489"/>
            <a:gd name="adj5" fmla="val 369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93E33-3261-D741-ABF4-3666982E87D6}">
      <dsp:nvSpPr>
        <dsp:cNvPr id="0" name=""/>
        <dsp:cNvSpPr/>
      </dsp:nvSpPr>
      <dsp:spPr>
        <a:xfrm>
          <a:off x="6017864" y="3219767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Sprint Review</a:t>
          </a:r>
        </a:p>
      </dsp:txBody>
      <dsp:txXfrm>
        <a:off x="6040289" y="3242192"/>
        <a:ext cx="1880507" cy="720801"/>
      </dsp:txXfrm>
    </dsp:sp>
    <dsp:sp modelId="{1AC4199E-F558-1349-B24F-B439F8631BFE}">
      <dsp:nvSpPr>
        <dsp:cNvPr id="0" name=""/>
        <dsp:cNvSpPr/>
      </dsp:nvSpPr>
      <dsp:spPr>
        <a:xfrm>
          <a:off x="8303623" y="1816073"/>
          <a:ext cx="2166027" cy="1786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accent4"/>
              </a:solidFill>
            </a:rPr>
            <a:t>Review how the sprint went and how things can be improved in the future</a:t>
          </a:r>
        </a:p>
      </dsp:txBody>
      <dsp:txXfrm>
        <a:off x="8344736" y="2240012"/>
        <a:ext cx="2083801" cy="1321468"/>
      </dsp:txXfrm>
    </dsp:sp>
    <dsp:sp modelId="{21B22B00-6100-724A-9F66-A79B8DE5633C}">
      <dsp:nvSpPr>
        <dsp:cNvPr id="0" name=""/>
        <dsp:cNvSpPr/>
      </dsp:nvSpPr>
      <dsp:spPr>
        <a:xfrm>
          <a:off x="8784962" y="1433248"/>
          <a:ext cx="1925357" cy="76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Retrospective</a:t>
          </a:r>
        </a:p>
      </dsp:txBody>
      <dsp:txXfrm>
        <a:off x="8807387" y="1455673"/>
        <a:ext cx="1880507" cy="720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481118" y="1877220"/>
            <a:ext cx="817167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1117" y="4133385"/>
            <a:ext cx="7687663" cy="50552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80" b="-27184"/>
          <a:stretch/>
        </p:blipFill>
        <p:spPr>
          <a:xfrm>
            <a:off x="573583" y="6046656"/>
            <a:ext cx="2635783" cy="47948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5" y="6202177"/>
            <a:ext cx="114226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6C244-46D0-5048-A69E-5C3AE56122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5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9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8156" y="1626244"/>
            <a:ext cx="7911945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495680" y="3990085"/>
            <a:ext cx="7096269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11214213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569C7-EC53-2941-BC65-AAA7EA1E2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3" y="6046656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8" pos="92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89618" y="1345167"/>
            <a:ext cx="7321993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620" y="1962540"/>
            <a:ext cx="73660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6783" y="6202177"/>
            <a:ext cx="103776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480" b="-1837"/>
          <a:stretch/>
        </p:blipFill>
        <p:spPr>
          <a:xfrm>
            <a:off x="573583" y="6046656"/>
            <a:ext cx="2635783" cy="383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56621-3DBF-9546-86B4-C61E7C91C3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312" userDrawn="1">
          <p15:clr>
            <a:srgbClr val="FBAE40"/>
          </p15:clr>
        </p15:guide>
        <p15:guide id="8" pos="92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90239" y="1345166"/>
            <a:ext cx="7288495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669" y="1917389"/>
            <a:ext cx="4591332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4234" y="1920876"/>
            <a:ext cx="5287433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9694" y="6202177"/>
            <a:ext cx="1124849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858" b="-27184"/>
          <a:stretch/>
        </p:blipFill>
        <p:spPr>
          <a:xfrm>
            <a:off x="573583" y="6046656"/>
            <a:ext cx="2617852" cy="479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6A5E4-A683-0C40-959F-8DE37561FE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34882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508000" y="304800"/>
            <a:ext cx="3838891" cy="100412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6" y="6202177"/>
            <a:ext cx="114226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5235" b="-1837"/>
          <a:stretch/>
        </p:blipFill>
        <p:spPr>
          <a:xfrm>
            <a:off x="573584" y="6046656"/>
            <a:ext cx="2599923" cy="383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94FD-A938-5841-85EB-FBF4499AEF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4" y="604298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3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2191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893545" y="1466567"/>
            <a:ext cx="6419331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2648277" y="2744421"/>
            <a:ext cx="6905456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48276" y="2706475"/>
            <a:ext cx="6895463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268" y="3540352"/>
            <a:ext cx="6678467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4195" y="6202177"/>
            <a:ext cx="102034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F7AF6-B45B-7C4B-9526-3F12ECCA7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2" y="60408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orient="horz" pos="1008" userDrawn="1">
          <p15:clr>
            <a:srgbClr val="FBAE40"/>
          </p15:clr>
        </p15:guide>
        <p15:guide id="8" orient="horz" pos="14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52193" y="1557666"/>
            <a:ext cx="7334529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6416" y="2578489"/>
            <a:ext cx="733452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4526" y="6202177"/>
            <a:ext cx="109001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0F097-111B-D544-A391-85BAD934E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5" y="60377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4195" y="6202177"/>
            <a:ext cx="1020348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7845" y="6219163"/>
            <a:ext cx="60755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117" y="1626244"/>
            <a:ext cx="5933959" cy="1523494"/>
          </a:xfrm>
        </p:spPr>
        <p:txBody>
          <a:bodyPr/>
          <a:lstStyle/>
          <a:p>
            <a:r>
              <a:rPr lang="en-US" dirty="0"/>
              <a:t>Welcome to The Data Mine!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021E30B-3F73-3D4B-B22E-DFCD13F0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760" y="3990084"/>
            <a:ext cx="5322202" cy="338554"/>
          </a:xfrm>
        </p:spPr>
        <p:txBody>
          <a:bodyPr/>
          <a:lstStyle/>
          <a:p>
            <a:r>
              <a:rPr lang="en-US" dirty="0"/>
              <a:t>Week 1 Lab Session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5497-655E-6842-93A8-58BE41F1EB9C}"/>
              </a:ext>
            </a:extLst>
          </p:cNvPr>
          <p:cNvSpPr/>
          <p:nvPr/>
        </p:nvSpPr>
        <p:spPr>
          <a:xfrm>
            <a:off x="2541494" y="2635624"/>
            <a:ext cx="7167282" cy="7933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859" y="1632418"/>
            <a:ext cx="10291557" cy="3593163"/>
          </a:xfrm>
        </p:spPr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Task: Design and build a new building for The Data Mine  </a:t>
            </a:r>
          </a:p>
        </p:txBody>
      </p:sp>
    </p:spTree>
    <p:extLst>
      <p:ext uri="{BB962C8B-B14F-4D97-AF65-F5344CB8AC3E}">
        <p14:creationId xmlns:p14="http://schemas.microsoft.com/office/powerpoint/2010/main" val="243112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642" y="1377538"/>
            <a:ext cx="10913424" cy="454825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3900" dirty="0">
                <a:latin typeface="+mj-lt"/>
              </a:rPr>
              <a:t>Teams</a:t>
            </a:r>
            <a:r>
              <a:rPr lang="en-US" sz="28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Unless otherwise instructed, split your team evenly into 2 groups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There should be 3-9 people per group</a:t>
            </a:r>
          </a:p>
          <a:p>
            <a:pPr>
              <a:spcAft>
                <a:spcPts val="1200"/>
              </a:spcAft>
            </a:pPr>
            <a:r>
              <a:rPr lang="en-US" sz="2600" dirty="0"/>
              <a:t>Each sub team should have a Lego set and project board.</a:t>
            </a:r>
          </a:p>
          <a:p>
            <a:pPr lvl="0"/>
            <a:endParaRPr lang="en-US" sz="2800" dirty="0"/>
          </a:p>
          <a:p>
            <a:pPr marL="0" lvl="0" indent="0">
              <a:buNone/>
            </a:pPr>
            <a:r>
              <a:rPr lang="en-US" sz="3900" dirty="0">
                <a:latin typeface="+mj-lt"/>
              </a:rPr>
              <a:t>Roles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en-US" sz="2800" dirty="0"/>
              <a:t>A Data Mine staff member or your TA will act as the product owner for this activity. 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800" dirty="0"/>
              <a:t>All team members will act as developers.</a:t>
            </a:r>
          </a:p>
          <a:p>
            <a:pPr lvl="0"/>
            <a:endParaRPr lang="en-US" sz="2800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9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Timeline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642" y="1116282"/>
            <a:ext cx="10913424" cy="4809506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Sprint Planning (4 minutes)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Choosing what tasks to do during the sprint, estimating time/distributing work, and working with the product owner to clarify tasks.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Sprint (8 minutes)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Work time in which the product owner is not actively working with you.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Sprint Review (3 minutes)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Present work from the sprint to the product owner and get feedback.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Retrospective (2 minutes)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Discuss what went right, what went wrong, and how you can fix issues in the next sprint (e.g., how you collaborate, estimating time required for tasks, etc.)</a:t>
            </a:r>
          </a:p>
          <a:p>
            <a:pPr lvl="0">
              <a:lnSpc>
                <a:spcPct val="120000"/>
              </a:lnSpc>
              <a:spcAft>
                <a:spcPts val="1200"/>
              </a:spcAft>
            </a:pPr>
            <a:r>
              <a:rPr lang="en-US" dirty="0"/>
              <a:t> Repeat! (3x)</a:t>
            </a:r>
          </a:p>
          <a:p>
            <a:pPr lvl="0"/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642" y="1389412"/>
            <a:ext cx="10913424" cy="453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Product owners have developed a backlog of tasks. Your sub team will be responsible for allocating work in an Agile methodology and executing the tasks.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800" dirty="0">
                <a:latin typeface="+mj-lt"/>
              </a:rPr>
              <a:t>However, there are a few caveats…</a:t>
            </a:r>
          </a:p>
          <a:p>
            <a:pPr>
              <a:lnSpc>
                <a:spcPct val="130000"/>
              </a:lnSpc>
            </a:pPr>
            <a:r>
              <a:rPr lang="en-US" dirty="0"/>
              <a:t>Your team will need to identify and deliver the minimum viable product (MVP)</a:t>
            </a:r>
          </a:p>
          <a:p>
            <a:pPr>
              <a:lnSpc>
                <a:spcPct val="130000"/>
              </a:lnSpc>
            </a:pPr>
            <a:r>
              <a:rPr lang="en-US" dirty="0"/>
              <a:t>You will need to work with the product owner to clarify requests tasks in the backlog.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You may not be able to complete all of the tasks on the backlog with the time and materials provided (you will need to negotiate with the PO!). 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Remember, product owners can also change their minds – you may need to be flexible if you build something and they don’t like it.</a:t>
            </a:r>
          </a:p>
          <a:p>
            <a:pPr lvl="0">
              <a:lnSpc>
                <a:spcPct val="130000"/>
              </a:lnSpc>
            </a:pPr>
            <a:r>
              <a:rPr lang="en-US" dirty="0"/>
              <a:t>Creativity is encouraged! A Lego can represent anything as long as it is explained (and communication is a key part of Agile!)</a:t>
            </a:r>
          </a:p>
          <a:p>
            <a:pPr lvl="0"/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7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 Lab Schedule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9868904" cy="3411537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/>
              <a:t>Introductions, project/company information and logistics (15 mins)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Lego Agile activity instructions and set up (10 minutes)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Lego Agile activity (1 hour)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Presentation of final product (10 minutes)</a:t>
            </a:r>
          </a:p>
          <a:p>
            <a:pPr lvl="0">
              <a:lnSpc>
                <a:spcPct val="150000"/>
              </a:lnSpc>
            </a:pPr>
            <a:r>
              <a:rPr lang="en-US" sz="2400" dirty="0"/>
              <a:t>Tear down and clean up (15 minutes)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2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1685077"/>
          </a:xfrm>
        </p:spPr>
        <p:txBody>
          <a:bodyPr/>
          <a:lstStyle/>
          <a:p>
            <a:r>
              <a:rPr lang="en-US" dirty="0"/>
              <a:t>Introductions and project information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8/17/21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854080"/>
          </a:xfrm>
        </p:spPr>
        <p:txBody>
          <a:bodyPr/>
          <a:lstStyle/>
          <a:p>
            <a:r>
              <a:rPr lang="en-US" dirty="0"/>
              <a:t>Agile crash course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1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Agile?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8015D-A7C9-6645-9F76-32A4ABFDAB4F}"/>
              </a:ext>
            </a:extLst>
          </p:cNvPr>
          <p:cNvSpPr txBox="1"/>
          <p:nvPr/>
        </p:nvSpPr>
        <p:spPr>
          <a:xfrm>
            <a:off x="1489619" y="2158090"/>
            <a:ext cx="8851076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2D050"/>
                </a:solidFill>
              </a:rPr>
              <a:t>Agile is a method of customer-focused project management focused on incremental and iterative delivery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920E1DF-D576-B246-91B7-18B287016258}"/>
              </a:ext>
            </a:extLst>
          </p:cNvPr>
          <p:cNvSpPr/>
          <p:nvPr/>
        </p:nvSpPr>
        <p:spPr>
          <a:xfrm rot="5400000">
            <a:off x="7706276" y="412808"/>
            <a:ext cx="526992" cy="3725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0C8F-3E8F-3C41-856C-65F01166CE47}"/>
              </a:ext>
            </a:extLst>
          </p:cNvPr>
          <p:cNvSpPr txBox="1"/>
          <p:nvPr/>
        </p:nvSpPr>
        <p:spPr>
          <a:xfrm>
            <a:off x="6247850" y="1014951"/>
            <a:ext cx="3443844" cy="923330"/>
          </a:xfrm>
          <a:custGeom>
            <a:avLst/>
            <a:gdLst>
              <a:gd name="connsiteX0" fmla="*/ 0 w 3443844"/>
              <a:gd name="connsiteY0" fmla="*/ 0 h 923330"/>
              <a:gd name="connsiteX1" fmla="*/ 654330 w 3443844"/>
              <a:gd name="connsiteY1" fmla="*/ 0 h 923330"/>
              <a:gd name="connsiteX2" fmla="*/ 1239784 w 3443844"/>
              <a:gd name="connsiteY2" fmla="*/ 0 h 923330"/>
              <a:gd name="connsiteX3" fmla="*/ 1997430 w 3443844"/>
              <a:gd name="connsiteY3" fmla="*/ 0 h 923330"/>
              <a:gd name="connsiteX4" fmla="*/ 2651760 w 3443844"/>
              <a:gd name="connsiteY4" fmla="*/ 0 h 923330"/>
              <a:gd name="connsiteX5" fmla="*/ 3443844 w 3443844"/>
              <a:gd name="connsiteY5" fmla="*/ 0 h 923330"/>
              <a:gd name="connsiteX6" fmla="*/ 3443844 w 3443844"/>
              <a:gd name="connsiteY6" fmla="*/ 480132 h 923330"/>
              <a:gd name="connsiteX7" fmla="*/ 3443844 w 3443844"/>
              <a:gd name="connsiteY7" fmla="*/ 923330 h 923330"/>
              <a:gd name="connsiteX8" fmla="*/ 2755075 w 3443844"/>
              <a:gd name="connsiteY8" fmla="*/ 923330 h 923330"/>
              <a:gd name="connsiteX9" fmla="*/ 2169622 w 3443844"/>
              <a:gd name="connsiteY9" fmla="*/ 923330 h 923330"/>
              <a:gd name="connsiteX10" fmla="*/ 1480853 w 3443844"/>
              <a:gd name="connsiteY10" fmla="*/ 923330 h 923330"/>
              <a:gd name="connsiteX11" fmla="*/ 792084 w 3443844"/>
              <a:gd name="connsiteY11" fmla="*/ 923330 h 923330"/>
              <a:gd name="connsiteX12" fmla="*/ 0 w 3443844"/>
              <a:gd name="connsiteY12" fmla="*/ 923330 h 923330"/>
              <a:gd name="connsiteX13" fmla="*/ 0 w 3443844"/>
              <a:gd name="connsiteY13" fmla="*/ 443198 h 923330"/>
              <a:gd name="connsiteX14" fmla="*/ 0 w 3443844"/>
              <a:gd name="connsiteY1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3844" h="923330" extrusionOk="0">
                <a:moveTo>
                  <a:pt x="0" y="0"/>
                </a:moveTo>
                <a:cubicBezTo>
                  <a:pt x="196711" y="-14763"/>
                  <a:pt x="375977" y="-11991"/>
                  <a:pt x="654330" y="0"/>
                </a:cubicBezTo>
                <a:cubicBezTo>
                  <a:pt x="932683" y="11991"/>
                  <a:pt x="998267" y="17756"/>
                  <a:pt x="1239784" y="0"/>
                </a:cubicBezTo>
                <a:cubicBezTo>
                  <a:pt x="1481301" y="-17756"/>
                  <a:pt x="1730824" y="-13423"/>
                  <a:pt x="1997430" y="0"/>
                </a:cubicBezTo>
                <a:cubicBezTo>
                  <a:pt x="2264036" y="13423"/>
                  <a:pt x="2465696" y="-8483"/>
                  <a:pt x="2651760" y="0"/>
                </a:cubicBezTo>
                <a:cubicBezTo>
                  <a:pt x="2837824" y="8483"/>
                  <a:pt x="3107914" y="22742"/>
                  <a:pt x="3443844" y="0"/>
                </a:cubicBezTo>
                <a:cubicBezTo>
                  <a:pt x="3421503" y="162923"/>
                  <a:pt x="3462410" y="370604"/>
                  <a:pt x="3443844" y="480132"/>
                </a:cubicBezTo>
                <a:cubicBezTo>
                  <a:pt x="3425278" y="589660"/>
                  <a:pt x="3430285" y="809124"/>
                  <a:pt x="3443844" y="923330"/>
                </a:cubicBezTo>
                <a:cubicBezTo>
                  <a:pt x="3130135" y="892137"/>
                  <a:pt x="3001939" y="955092"/>
                  <a:pt x="2755075" y="923330"/>
                </a:cubicBezTo>
                <a:cubicBezTo>
                  <a:pt x="2508211" y="891568"/>
                  <a:pt x="2412832" y="933031"/>
                  <a:pt x="2169622" y="923330"/>
                </a:cubicBezTo>
                <a:cubicBezTo>
                  <a:pt x="1926412" y="913629"/>
                  <a:pt x="1623392" y="929308"/>
                  <a:pt x="1480853" y="923330"/>
                </a:cubicBezTo>
                <a:cubicBezTo>
                  <a:pt x="1338314" y="917352"/>
                  <a:pt x="940160" y="894377"/>
                  <a:pt x="792084" y="923330"/>
                </a:cubicBezTo>
                <a:cubicBezTo>
                  <a:pt x="644008" y="952283"/>
                  <a:pt x="268064" y="958337"/>
                  <a:pt x="0" y="923330"/>
                </a:cubicBezTo>
                <a:cubicBezTo>
                  <a:pt x="-7219" y="714129"/>
                  <a:pt x="11942" y="562566"/>
                  <a:pt x="0" y="443198"/>
                </a:cubicBezTo>
                <a:cubicBezTo>
                  <a:pt x="-11942" y="323830"/>
                  <a:pt x="-11" y="8959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Customer is actively involved in planning and prioritizing work and provides frequent feedback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3065B6C-BB89-3C49-82DA-AD452B0077C9}"/>
              </a:ext>
            </a:extLst>
          </p:cNvPr>
          <p:cNvSpPr/>
          <p:nvPr/>
        </p:nvSpPr>
        <p:spPr>
          <a:xfrm>
            <a:off x="2434442" y="3252103"/>
            <a:ext cx="201880" cy="5195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22E09C6-5DEF-B342-91CB-7A10EE1D28A3}"/>
              </a:ext>
            </a:extLst>
          </p:cNvPr>
          <p:cNvSpPr/>
          <p:nvPr/>
        </p:nvSpPr>
        <p:spPr>
          <a:xfrm>
            <a:off x="6767154" y="3252103"/>
            <a:ext cx="201880" cy="5195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18B5F-FE0E-C242-B809-9DDA0699FC7F}"/>
              </a:ext>
            </a:extLst>
          </p:cNvPr>
          <p:cNvSpPr txBox="1"/>
          <p:nvPr/>
        </p:nvSpPr>
        <p:spPr>
          <a:xfrm>
            <a:off x="628383" y="3188709"/>
            <a:ext cx="1722471" cy="646331"/>
          </a:xfrm>
          <a:custGeom>
            <a:avLst/>
            <a:gdLst>
              <a:gd name="connsiteX0" fmla="*/ 0 w 1722471"/>
              <a:gd name="connsiteY0" fmla="*/ 0 h 646331"/>
              <a:gd name="connsiteX1" fmla="*/ 556932 w 1722471"/>
              <a:gd name="connsiteY1" fmla="*/ 0 h 646331"/>
              <a:gd name="connsiteX2" fmla="*/ 1079415 w 1722471"/>
              <a:gd name="connsiteY2" fmla="*/ 0 h 646331"/>
              <a:gd name="connsiteX3" fmla="*/ 1722471 w 1722471"/>
              <a:gd name="connsiteY3" fmla="*/ 0 h 646331"/>
              <a:gd name="connsiteX4" fmla="*/ 1722471 w 1722471"/>
              <a:gd name="connsiteY4" fmla="*/ 646331 h 646331"/>
              <a:gd name="connsiteX5" fmla="*/ 1182763 w 1722471"/>
              <a:gd name="connsiteY5" fmla="*/ 646331 h 646331"/>
              <a:gd name="connsiteX6" fmla="*/ 574157 w 1722471"/>
              <a:gd name="connsiteY6" fmla="*/ 646331 h 646331"/>
              <a:gd name="connsiteX7" fmla="*/ 0 w 1722471"/>
              <a:gd name="connsiteY7" fmla="*/ 646331 h 646331"/>
              <a:gd name="connsiteX8" fmla="*/ 0 w 1722471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2471" h="646331" extrusionOk="0">
                <a:moveTo>
                  <a:pt x="0" y="0"/>
                </a:moveTo>
                <a:cubicBezTo>
                  <a:pt x="269191" y="19801"/>
                  <a:pt x="281786" y="-23222"/>
                  <a:pt x="556932" y="0"/>
                </a:cubicBezTo>
                <a:cubicBezTo>
                  <a:pt x="832078" y="23222"/>
                  <a:pt x="930439" y="-11521"/>
                  <a:pt x="1079415" y="0"/>
                </a:cubicBezTo>
                <a:cubicBezTo>
                  <a:pt x="1228391" y="11521"/>
                  <a:pt x="1506518" y="-21578"/>
                  <a:pt x="1722471" y="0"/>
                </a:cubicBezTo>
                <a:cubicBezTo>
                  <a:pt x="1729436" y="174446"/>
                  <a:pt x="1709514" y="454538"/>
                  <a:pt x="1722471" y="646331"/>
                </a:cubicBezTo>
                <a:cubicBezTo>
                  <a:pt x="1471607" y="671954"/>
                  <a:pt x="1291698" y="622115"/>
                  <a:pt x="1182763" y="646331"/>
                </a:cubicBezTo>
                <a:cubicBezTo>
                  <a:pt x="1073828" y="670547"/>
                  <a:pt x="699992" y="662443"/>
                  <a:pt x="574157" y="646331"/>
                </a:cubicBezTo>
                <a:cubicBezTo>
                  <a:pt x="448322" y="630219"/>
                  <a:pt x="214437" y="621099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How teams complete work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718B5A9-AC79-5D43-B35C-3EC7096E1081}"/>
              </a:ext>
            </a:extLst>
          </p:cNvPr>
          <p:cNvSpPr/>
          <p:nvPr/>
        </p:nvSpPr>
        <p:spPr>
          <a:xfrm rot="5400000">
            <a:off x="5649335" y="1296152"/>
            <a:ext cx="480953" cy="6696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C9765-0227-684E-B7B5-0A615FA47296}"/>
              </a:ext>
            </a:extLst>
          </p:cNvPr>
          <p:cNvSpPr txBox="1"/>
          <p:nvPr/>
        </p:nvSpPr>
        <p:spPr>
          <a:xfrm>
            <a:off x="3906130" y="5036334"/>
            <a:ext cx="3829794" cy="923330"/>
          </a:xfrm>
          <a:custGeom>
            <a:avLst/>
            <a:gdLst>
              <a:gd name="connsiteX0" fmla="*/ 0 w 3829794"/>
              <a:gd name="connsiteY0" fmla="*/ 0 h 923330"/>
              <a:gd name="connsiteX1" fmla="*/ 600001 w 3829794"/>
              <a:gd name="connsiteY1" fmla="*/ 0 h 923330"/>
              <a:gd name="connsiteX2" fmla="*/ 1123406 w 3829794"/>
              <a:gd name="connsiteY2" fmla="*/ 0 h 923330"/>
              <a:gd name="connsiteX3" fmla="*/ 1838301 w 3829794"/>
              <a:gd name="connsiteY3" fmla="*/ 0 h 923330"/>
              <a:gd name="connsiteX4" fmla="*/ 2438302 w 3829794"/>
              <a:gd name="connsiteY4" fmla="*/ 0 h 923330"/>
              <a:gd name="connsiteX5" fmla="*/ 3038303 w 3829794"/>
              <a:gd name="connsiteY5" fmla="*/ 0 h 923330"/>
              <a:gd name="connsiteX6" fmla="*/ 3829794 w 3829794"/>
              <a:gd name="connsiteY6" fmla="*/ 0 h 923330"/>
              <a:gd name="connsiteX7" fmla="*/ 3829794 w 3829794"/>
              <a:gd name="connsiteY7" fmla="*/ 443198 h 923330"/>
              <a:gd name="connsiteX8" fmla="*/ 3829794 w 3829794"/>
              <a:gd name="connsiteY8" fmla="*/ 923330 h 923330"/>
              <a:gd name="connsiteX9" fmla="*/ 3268091 w 3829794"/>
              <a:gd name="connsiteY9" fmla="*/ 923330 h 923330"/>
              <a:gd name="connsiteX10" fmla="*/ 2629792 w 3829794"/>
              <a:gd name="connsiteY10" fmla="*/ 923330 h 923330"/>
              <a:gd name="connsiteX11" fmla="*/ 1991493 w 3829794"/>
              <a:gd name="connsiteY11" fmla="*/ 923330 h 923330"/>
              <a:gd name="connsiteX12" fmla="*/ 1391492 w 3829794"/>
              <a:gd name="connsiteY12" fmla="*/ 923330 h 923330"/>
              <a:gd name="connsiteX13" fmla="*/ 676597 w 3829794"/>
              <a:gd name="connsiteY13" fmla="*/ 923330 h 923330"/>
              <a:gd name="connsiteX14" fmla="*/ 0 w 3829794"/>
              <a:gd name="connsiteY14" fmla="*/ 923330 h 923330"/>
              <a:gd name="connsiteX15" fmla="*/ 0 w 3829794"/>
              <a:gd name="connsiteY15" fmla="*/ 480132 h 923330"/>
              <a:gd name="connsiteX16" fmla="*/ 0 w 3829794"/>
              <a:gd name="connsiteY1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9794" h="923330" extrusionOk="0">
                <a:moveTo>
                  <a:pt x="0" y="0"/>
                </a:moveTo>
                <a:cubicBezTo>
                  <a:pt x="279635" y="16722"/>
                  <a:pt x="434326" y="19062"/>
                  <a:pt x="600001" y="0"/>
                </a:cubicBezTo>
                <a:cubicBezTo>
                  <a:pt x="765676" y="-19062"/>
                  <a:pt x="978607" y="-10362"/>
                  <a:pt x="1123406" y="0"/>
                </a:cubicBezTo>
                <a:cubicBezTo>
                  <a:pt x="1268206" y="10362"/>
                  <a:pt x="1527432" y="31300"/>
                  <a:pt x="1838301" y="0"/>
                </a:cubicBezTo>
                <a:cubicBezTo>
                  <a:pt x="2149170" y="-31300"/>
                  <a:pt x="2310935" y="-20205"/>
                  <a:pt x="2438302" y="0"/>
                </a:cubicBezTo>
                <a:cubicBezTo>
                  <a:pt x="2565669" y="20205"/>
                  <a:pt x="2788446" y="-17424"/>
                  <a:pt x="3038303" y="0"/>
                </a:cubicBezTo>
                <a:cubicBezTo>
                  <a:pt x="3288160" y="17424"/>
                  <a:pt x="3532490" y="27855"/>
                  <a:pt x="3829794" y="0"/>
                </a:cubicBezTo>
                <a:cubicBezTo>
                  <a:pt x="3828239" y="188300"/>
                  <a:pt x="3816235" y="328992"/>
                  <a:pt x="3829794" y="443198"/>
                </a:cubicBezTo>
                <a:cubicBezTo>
                  <a:pt x="3843353" y="557404"/>
                  <a:pt x="3821922" y="805706"/>
                  <a:pt x="3829794" y="923330"/>
                </a:cubicBezTo>
                <a:cubicBezTo>
                  <a:pt x="3575824" y="938923"/>
                  <a:pt x="3418898" y="930212"/>
                  <a:pt x="3268091" y="923330"/>
                </a:cubicBezTo>
                <a:cubicBezTo>
                  <a:pt x="3117284" y="916448"/>
                  <a:pt x="2844708" y="927741"/>
                  <a:pt x="2629792" y="923330"/>
                </a:cubicBezTo>
                <a:cubicBezTo>
                  <a:pt x="2414876" y="918919"/>
                  <a:pt x="2186819" y="905277"/>
                  <a:pt x="1991493" y="923330"/>
                </a:cubicBezTo>
                <a:cubicBezTo>
                  <a:pt x="1796167" y="941383"/>
                  <a:pt x="1521017" y="908857"/>
                  <a:pt x="1391492" y="923330"/>
                </a:cubicBezTo>
                <a:cubicBezTo>
                  <a:pt x="1261967" y="937803"/>
                  <a:pt x="885003" y="906859"/>
                  <a:pt x="676597" y="923330"/>
                </a:cubicBezTo>
                <a:cubicBezTo>
                  <a:pt x="468192" y="939801"/>
                  <a:pt x="210487" y="949008"/>
                  <a:pt x="0" y="923330"/>
                </a:cubicBezTo>
                <a:cubicBezTo>
                  <a:pt x="-7505" y="782128"/>
                  <a:pt x="19999" y="625898"/>
                  <a:pt x="0" y="480132"/>
                </a:cubicBezTo>
                <a:cubicBezTo>
                  <a:pt x="-19999" y="334366"/>
                  <a:pt x="-20823" y="12412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Instead of just delivering a final product all at once there is a regular cadence of feature delivery</a:t>
            </a:r>
          </a:p>
        </p:txBody>
      </p:sp>
    </p:spTree>
    <p:extLst>
      <p:ext uri="{BB962C8B-B14F-4D97-AF65-F5344CB8AC3E}">
        <p14:creationId xmlns:p14="http://schemas.microsoft.com/office/powerpoint/2010/main" val="280979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Roles in Agile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4A541-A57E-E540-AC2F-6ADC5E74D05B}"/>
              </a:ext>
            </a:extLst>
          </p:cNvPr>
          <p:cNvSpPr txBox="1"/>
          <p:nvPr/>
        </p:nvSpPr>
        <p:spPr>
          <a:xfrm>
            <a:off x="1126042" y="3063006"/>
            <a:ext cx="3031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owner: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Develops and prioritizes user stories (features the customer wants in the product)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Accepts and rejects work</a:t>
            </a:r>
          </a:p>
        </p:txBody>
      </p:sp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A0CB1A0D-7640-4448-8855-1F8B750F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319" y="2017148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52A336-AD0A-0947-8663-84A4C66BA87A}"/>
              </a:ext>
            </a:extLst>
          </p:cNvPr>
          <p:cNvGrpSpPr/>
          <p:nvPr/>
        </p:nvGrpSpPr>
        <p:grpSpPr>
          <a:xfrm>
            <a:off x="8281025" y="1974099"/>
            <a:ext cx="2601051" cy="957449"/>
            <a:chOff x="7093164" y="2471551"/>
            <a:chExt cx="2601051" cy="957449"/>
          </a:xfrm>
        </p:grpSpPr>
        <p:pic>
          <p:nvPicPr>
            <p:cNvPr id="8" name="Graphic 7" descr="Programmer female with solid fill">
              <a:extLst>
                <a:ext uri="{FF2B5EF4-FFF2-40B4-BE49-F238E27FC236}">
                  <a16:creationId xmlns:a16="http://schemas.microsoft.com/office/drawing/2014/main" id="{EB32F9CA-6423-F240-B113-4C37F458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17598" y="2471551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B14112-9768-1642-A0C5-F203C962287B}"/>
                </a:ext>
              </a:extLst>
            </p:cNvPr>
            <p:cNvGrpSpPr/>
            <p:nvPr/>
          </p:nvGrpSpPr>
          <p:grpSpPr>
            <a:xfrm>
              <a:off x="7093164" y="2471551"/>
              <a:ext cx="2601051" cy="957449"/>
              <a:chOff x="7093164" y="1518162"/>
              <a:chExt cx="2601051" cy="957449"/>
            </a:xfrm>
          </p:grpSpPr>
          <p:pic>
            <p:nvPicPr>
              <p:cNvPr id="10" name="Graphic 9" descr="Programmer female outline">
                <a:extLst>
                  <a:ext uri="{FF2B5EF4-FFF2-40B4-BE49-F238E27FC236}">
                    <a16:creationId xmlns:a16="http://schemas.microsoft.com/office/drawing/2014/main" id="{34A93575-8AC5-5048-8433-94101A8E2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55381" y="15490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Programmer male with solid fill">
                <a:extLst>
                  <a:ext uri="{FF2B5EF4-FFF2-40B4-BE49-F238E27FC236}">
                    <a16:creationId xmlns:a16="http://schemas.microsoft.com/office/drawing/2014/main" id="{6BDF7489-D3A3-1A47-9945-79CA5F07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93164" y="1518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Programmer male outline">
                <a:extLst>
                  <a:ext uri="{FF2B5EF4-FFF2-40B4-BE49-F238E27FC236}">
                    <a16:creationId xmlns:a16="http://schemas.microsoft.com/office/drawing/2014/main" id="{2BDC0EAE-653B-0D4C-8907-0977EF442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79815" y="1561211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EAE3D6-9A9A-F24B-A2E7-90A1774B3C60}"/>
              </a:ext>
            </a:extLst>
          </p:cNvPr>
          <p:cNvSpPr txBox="1"/>
          <p:nvPr/>
        </p:nvSpPr>
        <p:spPr>
          <a:xfrm>
            <a:off x="7943894" y="3063006"/>
            <a:ext cx="3167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Responsible for delivering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cross-functionally with other members of the development team</a:t>
            </a:r>
          </a:p>
        </p:txBody>
      </p:sp>
      <p:pic>
        <p:nvPicPr>
          <p:cNvPr id="20" name="Graphic 19" descr="Captain male with solid fill">
            <a:extLst>
              <a:ext uri="{FF2B5EF4-FFF2-40B4-BE49-F238E27FC236}">
                <a16:creationId xmlns:a16="http://schemas.microsoft.com/office/drawing/2014/main" id="{31019803-FDAF-5145-8678-3009577E70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323" y="197409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3E5738-AC76-E24C-95DD-D8A2459B7993}"/>
              </a:ext>
            </a:extLst>
          </p:cNvPr>
          <p:cNvSpPr txBox="1"/>
          <p:nvPr/>
        </p:nvSpPr>
        <p:spPr>
          <a:xfrm>
            <a:off x="4591102" y="3063006"/>
            <a:ext cx="3031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Scrum Master: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Organizes work on the development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communication between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Removes bureaucratic barriers</a:t>
            </a:r>
          </a:p>
        </p:txBody>
      </p:sp>
    </p:spTree>
    <p:extLst>
      <p:ext uri="{BB962C8B-B14F-4D97-AF65-F5344CB8AC3E}">
        <p14:creationId xmlns:p14="http://schemas.microsoft.com/office/powerpoint/2010/main" val="66407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Cycles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4A541-A57E-E540-AC2F-6ADC5E74D05B}"/>
              </a:ext>
            </a:extLst>
          </p:cNvPr>
          <p:cNvSpPr txBox="1"/>
          <p:nvPr/>
        </p:nvSpPr>
        <p:spPr>
          <a:xfrm>
            <a:off x="811480" y="4980476"/>
            <a:ext cx="10569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* All Data Mine Corporate Partner projects will utilize an Agile framework this year; grades will be primarily based on your performance during sprints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BC504ED-90E0-7E4F-A01B-806B3DEAD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200694"/>
              </p:ext>
            </p:extLst>
          </p:nvPr>
        </p:nvGraphicFramePr>
        <p:xfrm>
          <a:off x="811480" y="485139"/>
          <a:ext cx="107126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13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D8CC3-AEE7-3B4D-A81B-7AA993B18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Agile Basics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5C35-1F79-514F-A8FA-39CD684FF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996E-810D-5A4B-B99F-EE6DF6EC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DB15DD-EF06-FC44-977D-AE2684DDF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47" y="1165788"/>
            <a:ext cx="6711052" cy="45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8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854080"/>
          </a:xfrm>
        </p:spPr>
        <p:txBody>
          <a:bodyPr/>
          <a:lstStyle/>
          <a:p>
            <a:r>
              <a:rPr lang="en-US" dirty="0"/>
              <a:t>Lego agile activity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8/18/21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78956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1820</TotalTime>
  <Words>632</Words>
  <Application>Microsoft Macintosh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Acumin Pro ExtraCondensed Smbd</vt:lpstr>
      <vt:lpstr>Wingdings</vt:lpstr>
      <vt:lpstr>Acumin Pro ExtraCondensed</vt:lpstr>
      <vt:lpstr>Acumin Pro</vt:lpstr>
      <vt:lpstr>United Sans Cd Md</vt:lpstr>
      <vt:lpstr>Acumin Pro SemiCondensed</vt:lpstr>
      <vt:lpstr>Arial</vt:lpstr>
      <vt:lpstr>Acumin Pro Medium</vt:lpstr>
      <vt:lpstr>United Sans Reg Medium</vt:lpstr>
      <vt:lpstr>Acumin Pro Semibold</vt:lpstr>
      <vt:lpstr>Purdue1</vt:lpstr>
      <vt:lpstr>Welcome to The Data Mine!</vt:lpstr>
      <vt:lpstr>Week 1 Lab Schedule</vt:lpstr>
      <vt:lpstr>Introductions and project information</vt:lpstr>
      <vt:lpstr>Agile crash course</vt:lpstr>
      <vt:lpstr>What is Agile?</vt:lpstr>
      <vt:lpstr>Roles in Agile</vt:lpstr>
      <vt:lpstr>Sprint Cycles</vt:lpstr>
      <vt:lpstr>Agile Basics</vt:lpstr>
      <vt:lpstr>Lego agile activity</vt:lpstr>
      <vt:lpstr>Task: Design and build a new building for The Data Mine  </vt:lpstr>
      <vt:lpstr>Instructions</vt:lpstr>
      <vt:lpstr>Sprint Timeline</vt:lpstr>
      <vt:lpstr>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Ann Betz</dc:creator>
  <cp:lastModifiedBy>Sarah Nicole Rodenbeck</cp:lastModifiedBy>
  <cp:revision>4</cp:revision>
  <dcterms:created xsi:type="dcterms:W3CDTF">2020-09-30T18:58:52Z</dcterms:created>
  <dcterms:modified xsi:type="dcterms:W3CDTF">2021-08-18T18:57:11Z</dcterms:modified>
</cp:coreProperties>
</file>